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6" r:id="rId3"/>
    <p:sldMasterId id="2147483719" r:id="rId4"/>
  </p:sldMasterIdLst>
  <p:notesMasterIdLst>
    <p:notesMasterId r:id="rId17"/>
  </p:notesMasterIdLst>
  <p:sldIdLst>
    <p:sldId id="256" r:id="rId5"/>
    <p:sldId id="262" r:id="rId6"/>
    <p:sldId id="282" r:id="rId7"/>
    <p:sldId id="274" r:id="rId8"/>
    <p:sldId id="281" r:id="rId9"/>
    <p:sldId id="3625" r:id="rId10"/>
    <p:sldId id="284" r:id="rId11"/>
    <p:sldId id="279" r:id="rId12"/>
    <p:sldId id="285" r:id="rId13"/>
    <p:sldId id="275" r:id="rId14"/>
    <p:sldId id="276" r:id="rId15"/>
    <p:sldId id="283" r:id="rId16"/>
  </p:sldIdLst>
  <p:sldSz cx="12192000" cy="6858000"/>
  <p:notesSz cx="7104063" cy="10234613"/>
  <p:embeddedFontLst>
    <p:embeddedFont>
      <p:font typeface="Arial Black" panose="020B0A04020102020204" pitchFamily="34" charset="0"/>
      <p:bold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t Rook (AT)" initials="AR(" lastIdx="1" clrIdx="0">
    <p:extLst>
      <p:ext uri="{19B8F6BF-5375-455C-9EA6-DF929625EA0E}">
        <p15:presenceInfo xmlns:p15="http://schemas.microsoft.com/office/powerpoint/2012/main" userId="S::Annet.Rook@at.govt.nz::fe4eb2d4-25b3-40d8-a851-67c1b4b633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009985"/>
    <a:srgbClr val="773581"/>
    <a:srgbClr val="F7941F"/>
    <a:srgbClr val="DE0A2B"/>
    <a:srgbClr val="0073BD"/>
    <a:srgbClr val="001231"/>
    <a:srgbClr val="AB5B2D"/>
    <a:srgbClr val="F7911D"/>
    <a:srgbClr val="FBA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39C72-A6D3-2941-B4A6-28D7D2BFA825}" v="26" dt="2023-09-14T23:55:43.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7"/>
    <p:restoredTop sz="94720"/>
  </p:normalViewPr>
  <p:slideViewPr>
    <p:cSldViewPr snapToGrid="0">
      <p:cViewPr varScale="1">
        <p:scale>
          <a:sx n="102" d="100"/>
          <a:sy n="102" d="100"/>
        </p:scale>
        <p:origin x="468" y="72"/>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00F7E822-FE26-DB47-A8E4-80A3CDAFC332}" type="datetimeFigureOut">
              <a:rPr lang="en-US" smtClean="0"/>
              <a:t>9/15/2023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E05FF5FC-BE46-6B43-93A1-56D806256A17}" type="slidenum">
              <a:rPr lang="en-US" smtClean="0"/>
              <a:t>‹#›</a:t>
            </a:fld>
            <a:endParaRPr lang="en-US"/>
          </a:p>
        </p:txBody>
      </p:sp>
    </p:spTree>
    <p:extLst>
      <p:ext uri="{BB962C8B-B14F-4D97-AF65-F5344CB8AC3E}">
        <p14:creationId xmlns:p14="http://schemas.microsoft.com/office/powerpoint/2010/main" val="309023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05FF5FC-BE46-6B43-93A1-56D806256A17}" type="slidenum">
              <a:rPr lang="en-US" smtClean="0"/>
              <a:t>6</a:t>
            </a:fld>
            <a:endParaRPr lang="en-US"/>
          </a:p>
        </p:txBody>
      </p:sp>
    </p:spTree>
    <p:extLst>
      <p:ext uri="{BB962C8B-B14F-4D97-AF65-F5344CB8AC3E}">
        <p14:creationId xmlns:p14="http://schemas.microsoft.com/office/powerpoint/2010/main" val="416426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AT Shor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007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 name="Title 1">
            <a:extLst>
              <a:ext uri="{FF2B5EF4-FFF2-40B4-BE49-F238E27FC236}">
                <a16:creationId xmlns:a16="http://schemas.microsoft.com/office/drawing/2014/main" id="{75BC89CF-3B10-B242-8F01-B4C808F815D3}"/>
              </a:ext>
            </a:extLst>
          </p:cNvPr>
          <p:cNvSpPr>
            <a:spLocks noGrp="1"/>
          </p:cNvSpPr>
          <p:nvPr>
            <p:ph type="ctrTitle" hasCustomPrompt="1"/>
          </p:nvPr>
        </p:nvSpPr>
        <p:spPr>
          <a:xfrm>
            <a:off x="613282" y="1441342"/>
            <a:ext cx="9099655" cy="1987658"/>
          </a:xfrm>
          <a:prstGeom prst="rect">
            <a:avLst/>
          </a:prstGeom>
        </p:spPr>
        <p:txBody>
          <a:bodyPr anchor="t"/>
          <a:lstStyle>
            <a:lvl1pPr algn="l">
              <a:lnSpc>
                <a:spcPts val="6800"/>
              </a:lnSpc>
              <a:defRPr sz="7000" spc="-300">
                <a:solidFill>
                  <a:schemeClr val="bg1"/>
                </a:solidFill>
              </a:defRPr>
            </a:lvl1pPr>
          </a:lstStyle>
          <a:p>
            <a:r>
              <a:rPr lang="en-NZ">
                <a:solidFill>
                  <a:schemeClr val="bg1"/>
                </a:solidFill>
              </a:rPr>
              <a:t>Main Cover </a:t>
            </a:r>
            <a:br>
              <a:rPr lang="en-NZ">
                <a:solidFill>
                  <a:schemeClr val="bg1"/>
                </a:solidFill>
              </a:rPr>
            </a:br>
            <a:r>
              <a:rPr lang="en-NZ">
                <a:solidFill>
                  <a:schemeClr val="bg1"/>
                </a:solidFill>
              </a:rPr>
              <a:t>Heading</a:t>
            </a:r>
            <a:endParaRPr lang="en-US"/>
          </a:p>
        </p:txBody>
      </p:sp>
      <p:pic>
        <p:nvPicPr>
          <p:cNvPr id="4" name="Picture 3" descr="Chart&#10;&#10;Description automatically generated with medium confidence">
            <a:extLst>
              <a:ext uri="{FF2B5EF4-FFF2-40B4-BE49-F238E27FC236}">
                <a16:creationId xmlns:a16="http://schemas.microsoft.com/office/drawing/2014/main" id="{84F0AA66-45DB-BE50-7955-ADC9B7629403}"/>
              </a:ext>
            </a:extLst>
          </p:cNvPr>
          <p:cNvPicPr>
            <a:picLocks noChangeAspect="1"/>
          </p:cNvPicPr>
          <p:nvPr userDrawn="1"/>
        </p:nvPicPr>
        <p:blipFill>
          <a:blip r:embed="rId2"/>
          <a:stretch>
            <a:fillRect/>
          </a:stretch>
        </p:blipFill>
        <p:spPr>
          <a:xfrm>
            <a:off x="11432516" y="0"/>
            <a:ext cx="442412" cy="442412"/>
          </a:xfrm>
          <a:prstGeom prst="rect">
            <a:avLst/>
          </a:prstGeom>
        </p:spPr>
      </p:pic>
      <p:sp>
        <p:nvSpPr>
          <p:cNvPr id="2" name="Text Placeholder 2">
            <a:extLst>
              <a:ext uri="{FF2B5EF4-FFF2-40B4-BE49-F238E27FC236}">
                <a16:creationId xmlns:a16="http://schemas.microsoft.com/office/drawing/2014/main" id="{BD53162A-355F-CAD7-8903-3276BAE42151}"/>
              </a:ext>
            </a:extLst>
          </p:cNvPr>
          <p:cNvSpPr>
            <a:spLocks noGrp="1"/>
          </p:cNvSpPr>
          <p:nvPr>
            <p:ph type="body" idx="13" hasCustomPrompt="1"/>
          </p:nvPr>
        </p:nvSpPr>
        <p:spPr>
          <a:xfrm>
            <a:off x="7743564" y="5877179"/>
            <a:ext cx="4131364" cy="659950"/>
          </a:xfrm>
          <a:prstGeom prst="rect">
            <a:avLst/>
          </a:prstGeom>
        </p:spPr>
        <p:txBody>
          <a:bodyPr anchor="b"/>
          <a:lstStyle>
            <a:lvl1pPr marL="0" indent="0" algn="r">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Date goes here</a:t>
            </a:r>
          </a:p>
        </p:txBody>
      </p:sp>
      <p:pic>
        <p:nvPicPr>
          <p:cNvPr id="9" name="Picture 8" descr="Logo, icon&#10;&#10;Description automatically generated">
            <a:extLst>
              <a:ext uri="{FF2B5EF4-FFF2-40B4-BE49-F238E27FC236}">
                <a16:creationId xmlns:a16="http://schemas.microsoft.com/office/drawing/2014/main" id="{2D1BE8BC-26CF-7C9F-C0FE-678B8B46F440}"/>
              </a:ext>
            </a:extLst>
          </p:cNvPr>
          <p:cNvPicPr>
            <a:picLocks noChangeAspect="1"/>
          </p:cNvPicPr>
          <p:nvPr userDrawn="1"/>
        </p:nvPicPr>
        <p:blipFill>
          <a:blip r:embed="rId3"/>
          <a:stretch>
            <a:fillRect/>
          </a:stretch>
        </p:blipFill>
        <p:spPr>
          <a:xfrm>
            <a:off x="239430" y="5527589"/>
            <a:ext cx="1197225" cy="1197225"/>
          </a:xfrm>
          <a:prstGeom prst="rect">
            <a:avLst/>
          </a:prstGeom>
        </p:spPr>
      </p:pic>
      <p:pic>
        <p:nvPicPr>
          <p:cNvPr id="16" name="Picture 15" descr="A picture containing web&#10;&#10;Description automatically generated">
            <a:extLst>
              <a:ext uri="{FF2B5EF4-FFF2-40B4-BE49-F238E27FC236}">
                <a16:creationId xmlns:a16="http://schemas.microsoft.com/office/drawing/2014/main" id="{EDDF321C-A8A5-E71F-51CE-AD671266FA71}"/>
              </a:ext>
            </a:extLst>
          </p:cNvPr>
          <p:cNvPicPr>
            <a:picLocks noChangeAspect="1"/>
          </p:cNvPicPr>
          <p:nvPr userDrawn="1"/>
        </p:nvPicPr>
        <p:blipFill>
          <a:blip r:embed="rId4">
            <a:alphaModFix amt="10000"/>
          </a:blip>
          <a:stretch>
            <a:fillRect/>
          </a:stretch>
        </p:blipFill>
        <p:spPr>
          <a:xfrm>
            <a:off x="6318422" y="1582622"/>
            <a:ext cx="8720919" cy="8720919"/>
          </a:xfrm>
          <a:prstGeom prst="rect">
            <a:avLst/>
          </a:prstGeom>
        </p:spPr>
      </p:pic>
      <p:sp>
        <p:nvSpPr>
          <p:cNvPr id="17" name="Text Placeholder 9">
            <a:extLst>
              <a:ext uri="{FF2B5EF4-FFF2-40B4-BE49-F238E27FC236}">
                <a16:creationId xmlns:a16="http://schemas.microsoft.com/office/drawing/2014/main" id="{43296B55-D195-52A5-A810-61E1B1CBEC90}"/>
              </a:ext>
            </a:extLst>
          </p:cNvPr>
          <p:cNvSpPr>
            <a:spLocks noGrp="1"/>
          </p:cNvSpPr>
          <p:nvPr>
            <p:ph type="body" sz="quarter" idx="21" hasCustomPrompt="1"/>
          </p:nvPr>
        </p:nvSpPr>
        <p:spPr>
          <a:xfrm>
            <a:off x="613282" y="810673"/>
            <a:ext cx="5406886" cy="481415"/>
          </a:xfrm>
          <a:prstGeom prst="rect">
            <a:avLst/>
          </a:prstGeom>
        </p:spPr>
        <p:txBody>
          <a:bodyPr/>
          <a:lstStyle>
            <a:lvl1pPr marL="0" indent="0">
              <a:buNone/>
              <a:defRPr sz="2400" b="0" i="0" kern="0" spc="-150" baseline="0">
                <a:solidFill>
                  <a:schemeClr val="bg1"/>
                </a:solidFill>
                <a:latin typeface="+mj-lt"/>
              </a:defRPr>
            </a:lvl1pPr>
          </a:lstStyle>
          <a:p>
            <a:r>
              <a:rPr lang="en-US" sz="2800">
                <a:latin typeface="+mj-lt"/>
              </a:rPr>
              <a:t>Introduction Heading</a:t>
            </a:r>
          </a:p>
        </p:txBody>
      </p:sp>
    </p:spTree>
    <p:extLst>
      <p:ext uri="{BB962C8B-B14F-4D97-AF65-F5344CB8AC3E}">
        <p14:creationId xmlns:p14="http://schemas.microsoft.com/office/powerpoint/2010/main" val="3116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Text 1">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CC591323-E383-7487-DB37-351976776A7D}"/>
              </a:ext>
            </a:extLst>
          </p:cNvPr>
          <p:cNvSpPr>
            <a:spLocks noGrp="1"/>
          </p:cNvSpPr>
          <p:nvPr>
            <p:ph type="body" sz="quarter" idx="21" hasCustomPrompt="1"/>
          </p:nvPr>
        </p:nvSpPr>
        <p:spPr>
          <a:xfrm>
            <a:off x="687614" y="742952"/>
            <a:ext cx="10786347" cy="323335"/>
          </a:xfrm>
          <a:prstGeom prst="rect">
            <a:avLst/>
          </a:prstGeom>
        </p:spPr>
        <p:txBody>
          <a:bodyPr/>
          <a:lstStyle>
            <a:lvl1pPr marL="0" indent="0">
              <a:buNone/>
              <a:defRPr sz="2400" b="0" i="0" kern="0" spc="-80" baseline="0">
                <a:latin typeface="+mj-lt"/>
              </a:defRPr>
            </a:lvl1pPr>
          </a:lstStyle>
          <a:p>
            <a:r>
              <a:rPr lang="en-US" sz="2800">
                <a:latin typeface="+mj-lt"/>
              </a:rPr>
              <a:t>Header here</a:t>
            </a:r>
          </a:p>
        </p:txBody>
      </p:sp>
      <p:sp>
        <p:nvSpPr>
          <p:cNvPr id="3" name="Text Placeholder 11">
            <a:extLst>
              <a:ext uri="{FF2B5EF4-FFF2-40B4-BE49-F238E27FC236}">
                <a16:creationId xmlns:a16="http://schemas.microsoft.com/office/drawing/2014/main" id="{DA7CE38C-C191-B2B9-E41F-201DCA22D218}"/>
              </a:ext>
            </a:extLst>
          </p:cNvPr>
          <p:cNvSpPr>
            <a:spLocks noGrp="1"/>
          </p:cNvSpPr>
          <p:nvPr>
            <p:ph type="body" sz="quarter" idx="22" hasCustomPrompt="1"/>
          </p:nvPr>
        </p:nvSpPr>
        <p:spPr>
          <a:xfrm>
            <a:off x="685258" y="1149735"/>
            <a:ext cx="10821483" cy="323335"/>
          </a:xfrm>
          <a:prstGeom prst="rect">
            <a:avLst/>
          </a:prstGeom>
        </p:spPr>
        <p:txBody>
          <a:bodyPr/>
          <a:lstStyle>
            <a:lvl1pPr marL="0" indent="0">
              <a:buNone/>
              <a:defRPr sz="1600" b="0" i="0" spc="-80" baseline="0">
                <a:solidFill>
                  <a:srgbClr val="0073BD"/>
                </a:solidFill>
                <a:latin typeface="+mj-lt"/>
              </a:defRPr>
            </a:lvl1pPr>
          </a:lstStyle>
          <a:p>
            <a:pPr lvl="0"/>
            <a:r>
              <a:rPr lang="en-GB"/>
              <a:t>Click to edit sub</a:t>
            </a:r>
            <a:endParaRPr lang="en-US"/>
          </a:p>
        </p:txBody>
      </p:sp>
      <p:sp>
        <p:nvSpPr>
          <p:cNvPr id="4" name="Text Placeholder 19">
            <a:extLst>
              <a:ext uri="{FF2B5EF4-FFF2-40B4-BE49-F238E27FC236}">
                <a16:creationId xmlns:a16="http://schemas.microsoft.com/office/drawing/2014/main" id="{5934D874-FA2A-C853-7DED-759F576844CD}"/>
              </a:ext>
            </a:extLst>
          </p:cNvPr>
          <p:cNvSpPr>
            <a:spLocks noGrp="1"/>
          </p:cNvSpPr>
          <p:nvPr>
            <p:ph type="body" sz="quarter" idx="23" hasCustomPrompt="1"/>
          </p:nvPr>
        </p:nvSpPr>
        <p:spPr>
          <a:xfrm>
            <a:off x="676800" y="1821494"/>
            <a:ext cx="10796139" cy="3448596"/>
          </a:xfrm>
          <a:prstGeom prst="rect">
            <a:avLst/>
          </a:prstGeom>
        </p:spPr>
        <p:txBody>
          <a:bodyPr numCol="2"/>
          <a:lstStyle>
            <a:lvl1pPr marL="0" indent="0">
              <a:lnSpc>
                <a:spcPts val="1400"/>
              </a:lnSpc>
              <a:buFont typeface="Arial" panose="020B0604020202020204" pitchFamily="34" charset="0"/>
              <a:buNone/>
              <a:defRPr sz="1200" spc="0">
                <a:solidFill>
                  <a:srgbClr val="01123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pic>
        <p:nvPicPr>
          <p:cNvPr id="5" name="Picture 4">
            <a:extLst>
              <a:ext uri="{FF2B5EF4-FFF2-40B4-BE49-F238E27FC236}">
                <a16:creationId xmlns:a16="http://schemas.microsoft.com/office/drawing/2014/main" id="{40069CCA-0398-EDB2-032F-2EB7E5766B6F}"/>
              </a:ext>
            </a:extLst>
          </p:cNvPr>
          <p:cNvPicPr>
            <a:picLocks noChangeAspect="1"/>
          </p:cNvPicPr>
          <p:nvPr userDrawn="1"/>
        </p:nvPicPr>
        <p:blipFill rotWithShape="1">
          <a:blip r:embed="rId2">
            <a:alphaModFix amt="10000"/>
          </a:blip>
          <a:srcRect/>
          <a:stretch/>
        </p:blipFill>
        <p:spPr>
          <a:xfrm>
            <a:off x="6562439" y="1763486"/>
            <a:ext cx="8232884" cy="8353152"/>
          </a:xfrm>
          <a:prstGeom prst="rect">
            <a:avLst/>
          </a:prstGeom>
        </p:spPr>
      </p:pic>
      <p:pic>
        <p:nvPicPr>
          <p:cNvPr id="6" name="Picture 5" descr="A picture containing text, sign, vector graphics&#10;&#10;Description automatically generated">
            <a:extLst>
              <a:ext uri="{FF2B5EF4-FFF2-40B4-BE49-F238E27FC236}">
                <a16:creationId xmlns:a16="http://schemas.microsoft.com/office/drawing/2014/main" id="{623C76B7-41F2-B706-1E25-61A1E759E3A6}"/>
              </a:ext>
            </a:extLst>
          </p:cNvPr>
          <p:cNvPicPr>
            <a:picLocks noChangeAspect="1"/>
          </p:cNvPicPr>
          <p:nvPr userDrawn="1"/>
        </p:nvPicPr>
        <p:blipFill>
          <a:blip r:embed="rId3"/>
          <a:stretch>
            <a:fillRect/>
          </a:stretch>
        </p:blipFill>
        <p:spPr>
          <a:xfrm>
            <a:off x="239429" y="5527588"/>
            <a:ext cx="1197226" cy="1197226"/>
          </a:xfrm>
          <a:prstGeom prst="rect">
            <a:avLst/>
          </a:prstGeom>
        </p:spPr>
      </p:pic>
    </p:spTree>
    <p:extLst>
      <p:ext uri="{BB962C8B-B14F-4D97-AF65-F5344CB8AC3E}">
        <p14:creationId xmlns:p14="http://schemas.microsoft.com/office/powerpoint/2010/main" val="1742702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Text 2">
    <p:spTree>
      <p:nvGrpSpPr>
        <p:cNvPr id="1" name=""/>
        <p:cNvGrpSpPr/>
        <p:nvPr/>
      </p:nvGrpSpPr>
      <p:grpSpPr>
        <a:xfrm>
          <a:off x="0" y="0"/>
          <a:ext cx="0" cy="0"/>
          <a:chOff x="0" y="0"/>
          <a:chExt cx="0" cy="0"/>
        </a:xfrm>
      </p:grpSpPr>
      <p:sp>
        <p:nvSpPr>
          <p:cNvPr id="3" name="Text Placeholder 19">
            <a:extLst>
              <a:ext uri="{FF2B5EF4-FFF2-40B4-BE49-F238E27FC236}">
                <a16:creationId xmlns:a16="http://schemas.microsoft.com/office/drawing/2014/main" id="{2793C467-9F06-5C9E-E5E5-DFE553897EA5}"/>
              </a:ext>
            </a:extLst>
          </p:cNvPr>
          <p:cNvSpPr>
            <a:spLocks noGrp="1"/>
          </p:cNvSpPr>
          <p:nvPr>
            <p:ph type="body" sz="quarter" idx="18" hasCustomPrompt="1"/>
          </p:nvPr>
        </p:nvSpPr>
        <p:spPr>
          <a:xfrm>
            <a:off x="676800" y="1820637"/>
            <a:ext cx="5772099" cy="3488782"/>
          </a:xfrm>
          <a:prstGeom prst="rect">
            <a:avLst/>
          </a:prstGeom>
        </p:spPr>
        <p:txBody>
          <a:bodyPr/>
          <a:lstStyle>
            <a:lvl1pPr marL="0" indent="0">
              <a:lnSpc>
                <a:spcPts val="1400"/>
              </a:lnSpc>
              <a:buFont typeface="Arial" panose="020B0604020202020204" pitchFamily="34" charset="0"/>
              <a:buNone/>
              <a:defRPr sz="1200" spc="0">
                <a:solidFill>
                  <a:srgbClr val="01123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pic>
        <p:nvPicPr>
          <p:cNvPr id="7" name="Picture 6">
            <a:extLst>
              <a:ext uri="{FF2B5EF4-FFF2-40B4-BE49-F238E27FC236}">
                <a16:creationId xmlns:a16="http://schemas.microsoft.com/office/drawing/2014/main" id="{F76B7A59-F576-EAF4-25EA-FD6043D53E05}"/>
              </a:ext>
            </a:extLst>
          </p:cNvPr>
          <p:cNvPicPr>
            <a:picLocks noChangeAspect="1"/>
          </p:cNvPicPr>
          <p:nvPr userDrawn="1"/>
        </p:nvPicPr>
        <p:blipFill rotWithShape="1">
          <a:blip r:embed="rId2">
            <a:alphaModFix amt="10000"/>
          </a:blip>
          <a:srcRect/>
          <a:stretch/>
        </p:blipFill>
        <p:spPr>
          <a:xfrm>
            <a:off x="6562439" y="1763486"/>
            <a:ext cx="8232884" cy="8353152"/>
          </a:xfrm>
          <a:prstGeom prst="rect">
            <a:avLst/>
          </a:prstGeom>
        </p:spPr>
      </p:pic>
      <p:pic>
        <p:nvPicPr>
          <p:cNvPr id="8" name="Picture 7" descr="A picture containing text, sign, vector graphics&#10;&#10;Description automatically generated">
            <a:extLst>
              <a:ext uri="{FF2B5EF4-FFF2-40B4-BE49-F238E27FC236}">
                <a16:creationId xmlns:a16="http://schemas.microsoft.com/office/drawing/2014/main" id="{12D1EC9C-3627-DD44-B085-C2C4D1B667D0}"/>
              </a:ext>
            </a:extLst>
          </p:cNvPr>
          <p:cNvPicPr>
            <a:picLocks noChangeAspect="1"/>
          </p:cNvPicPr>
          <p:nvPr userDrawn="1"/>
        </p:nvPicPr>
        <p:blipFill>
          <a:blip r:embed="rId3"/>
          <a:stretch>
            <a:fillRect/>
          </a:stretch>
        </p:blipFill>
        <p:spPr>
          <a:xfrm>
            <a:off x="239429" y="5527588"/>
            <a:ext cx="1197226" cy="1197226"/>
          </a:xfrm>
          <a:prstGeom prst="rect">
            <a:avLst/>
          </a:prstGeom>
        </p:spPr>
      </p:pic>
      <p:sp>
        <p:nvSpPr>
          <p:cNvPr id="12" name="Text Placeholder 9">
            <a:extLst>
              <a:ext uri="{FF2B5EF4-FFF2-40B4-BE49-F238E27FC236}">
                <a16:creationId xmlns:a16="http://schemas.microsoft.com/office/drawing/2014/main" id="{19BFF677-EEC6-C962-2936-06124F081277}"/>
              </a:ext>
            </a:extLst>
          </p:cNvPr>
          <p:cNvSpPr>
            <a:spLocks noGrp="1"/>
          </p:cNvSpPr>
          <p:nvPr>
            <p:ph type="body" sz="quarter" idx="21" hasCustomPrompt="1"/>
          </p:nvPr>
        </p:nvSpPr>
        <p:spPr>
          <a:xfrm>
            <a:off x="687614" y="742952"/>
            <a:ext cx="5761285" cy="323335"/>
          </a:xfrm>
          <a:prstGeom prst="rect">
            <a:avLst/>
          </a:prstGeom>
        </p:spPr>
        <p:txBody>
          <a:bodyPr/>
          <a:lstStyle>
            <a:lvl1pPr marL="0" indent="0">
              <a:buNone/>
              <a:defRPr sz="2400" b="0" i="0" kern="0" spc="-80" baseline="0">
                <a:latin typeface="+mj-lt"/>
              </a:defRPr>
            </a:lvl1pPr>
          </a:lstStyle>
          <a:p>
            <a:r>
              <a:rPr lang="en-US" sz="2800">
                <a:latin typeface="+mj-lt"/>
              </a:rPr>
              <a:t>Header here</a:t>
            </a:r>
          </a:p>
        </p:txBody>
      </p:sp>
      <p:sp>
        <p:nvSpPr>
          <p:cNvPr id="13" name="Text Placeholder 11">
            <a:extLst>
              <a:ext uri="{FF2B5EF4-FFF2-40B4-BE49-F238E27FC236}">
                <a16:creationId xmlns:a16="http://schemas.microsoft.com/office/drawing/2014/main" id="{2B611B12-B377-E7E4-AA8E-08A63B4AF0F9}"/>
              </a:ext>
            </a:extLst>
          </p:cNvPr>
          <p:cNvSpPr>
            <a:spLocks noGrp="1"/>
          </p:cNvSpPr>
          <p:nvPr>
            <p:ph type="body" sz="quarter" idx="22" hasCustomPrompt="1"/>
          </p:nvPr>
        </p:nvSpPr>
        <p:spPr>
          <a:xfrm>
            <a:off x="685258" y="1149735"/>
            <a:ext cx="5772099" cy="323335"/>
          </a:xfrm>
          <a:prstGeom prst="rect">
            <a:avLst/>
          </a:prstGeom>
        </p:spPr>
        <p:txBody>
          <a:bodyPr/>
          <a:lstStyle>
            <a:lvl1pPr marL="0" indent="0">
              <a:buNone/>
              <a:defRPr sz="1600" b="0" i="0" spc="-80" baseline="0">
                <a:solidFill>
                  <a:srgbClr val="0073BD"/>
                </a:solidFill>
                <a:latin typeface="+mj-lt"/>
              </a:defRPr>
            </a:lvl1pPr>
          </a:lstStyle>
          <a:p>
            <a:pPr lvl="0"/>
            <a:r>
              <a:rPr lang="en-GB"/>
              <a:t>Click to edit sub</a:t>
            </a:r>
            <a:endParaRPr lang="en-US"/>
          </a:p>
        </p:txBody>
      </p:sp>
    </p:spTree>
    <p:extLst>
      <p:ext uri="{BB962C8B-B14F-4D97-AF65-F5344CB8AC3E}">
        <p14:creationId xmlns:p14="http://schemas.microsoft.com/office/powerpoint/2010/main" val="41740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Text + Image 1">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AE461636-0392-6E87-FF8A-C1CCDA1C045A}"/>
              </a:ext>
            </a:extLst>
          </p:cNvPr>
          <p:cNvSpPr>
            <a:spLocks noGrp="1"/>
          </p:cNvSpPr>
          <p:nvPr>
            <p:ph type="pic" sz="quarter" idx="23"/>
          </p:nvPr>
        </p:nvSpPr>
        <p:spPr>
          <a:xfrm>
            <a:off x="4230688" y="742950"/>
            <a:ext cx="7273925" cy="4598988"/>
          </a:xfrm>
          <a:prstGeom prst="rect">
            <a:avLst/>
          </a:prstGeom>
          <a:pattFill prst="trellis">
            <a:fgClr>
              <a:schemeClr val="bg1">
                <a:lumMod val="85000"/>
              </a:schemeClr>
            </a:fgClr>
            <a:bgClr>
              <a:schemeClr val="bg1"/>
            </a:bgClr>
          </a:pattFill>
        </p:spPr>
        <p:txBody>
          <a:bodyPr/>
          <a:lstStyle/>
          <a:p>
            <a:endParaRPr lang="en-US"/>
          </a:p>
        </p:txBody>
      </p:sp>
      <p:sp>
        <p:nvSpPr>
          <p:cNvPr id="4" name="Text Placeholder 19">
            <a:extLst>
              <a:ext uri="{FF2B5EF4-FFF2-40B4-BE49-F238E27FC236}">
                <a16:creationId xmlns:a16="http://schemas.microsoft.com/office/drawing/2014/main" id="{4E601A6F-F0D4-798E-C410-21862207C476}"/>
              </a:ext>
            </a:extLst>
          </p:cNvPr>
          <p:cNvSpPr>
            <a:spLocks noGrp="1"/>
          </p:cNvSpPr>
          <p:nvPr>
            <p:ph type="body" sz="quarter" idx="21" hasCustomPrompt="1"/>
          </p:nvPr>
        </p:nvSpPr>
        <p:spPr>
          <a:xfrm>
            <a:off x="677862" y="1812471"/>
            <a:ext cx="3167871" cy="3530233"/>
          </a:xfrm>
          <a:prstGeom prst="rect">
            <a:avLst/>
          </a:prstGeom>
        </p:spPr>
        <p:txBody>
          <a:bodyPr/>
          <a:lstStyle>
            <a:lvl1pPr marL="0" indent="0">
              <a:lnSpc>
                <a:spcPts val="1400"/>
              </a:lnSpc>
              <a:buFont typeface="Arial" panose="020B0604020202020204" pitchFamily="34" charset="0"/>
              <a:buNone/>
              <a:defRPr sz="1200" spc="0">
                <a:solidFill>
                  <a:srgbClr val="01123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pic>
        <p:nvPicPr>
          <p:cNvPr id="9" name="Picture 8" descr="A picture containing text, sign, vector graphics&#10;&#10;Description automatically generated">
            <a:extLst>
              <a:ext uri="{FF2B5EF4-FFF2-40B4-BE49-F238E27FC236}">
                <a16:creationId xmlns:a16="http://schemas.microsoft.com/office/drawing/2014/main" id="{21303405-93D1-1F0F-1906-9BF9EE642177}"/>
              </a:ext>
            </a:extLst>
          </p:cNvPr>
          <p:cNvPicPr>
            <a:picLocks noChangeAspect="1"/>
          </p:cNvPicPr>
          <p:nvPr userDrawn="1"/>
        </p:nvPicPr>
        <p:blipFill>
          <a:blip r:embed="rId2"/>
          <a:stretch>
            <a:fillRect/>
          </a:stretch>
        </p:blipFill>
        <p:spPr>
          <a:xfrm>
            <a:off x="239429" y="5527588"/>
            <a:ext cx="1197226" cy="1197226"/>
          </a:xfrm>
          <a:prstGeom prst="rect">
            <a:avLst/>
          </a:prstGeom>
        </p:spPr>
      </p:pic>
      <p:sp>
        <p:nvSpPr>
          <p:cNvPr id="11" name="Text Placeholder 9">
            <a:extLst>
              <a:ext uri="{FF2B5EF4-FFF2-40B4-BE49-F238E27FC236}">
                <a16:creationId xmlns:a16="http://schemas.microsoft.com/office/drawing/2014/main" id="{13297A27-3ADF-F458-1B0B-B888C229E9B5}"/>
              </a:ext>
            </a:extLst>
          </p:cNvPr>
          <p:cNvSpPr>
            <a:spLocks noGrp="1"/>
          </p:cNvSpPr>
          <p:nvPr>
            <p:ph type="body" sz="quarter" idx="24" hasCustomPrompt="1"/>
          </p:nvPr>
        </p:nvSpPr>
        <p:spPr>
          <a:xfrm>
            <a:off x="687614" y="742952"/>
            <a:ext cx="3158119" cy="323335"/>
          </a:xfrm>
          <a:prstGeom prst="rect">
            <a:avLst/>
          </a:prstGeom>
        </p:spPr>
        <p:txBody>
          <a:bodyPr/>
          <a:lstStyle>
            <a:lvl1pPr marL="0" indent="0">
              <a:buNone/>
              <a:defRPr sz="2400" b="0" i="0" kern="0" spc="-80" baseline="0">
                <a:latin typeface="+mj-lt"/>
              </a:defRPr>
            </a:lvl1pPr>
          </a:lstStyle>
          <a:p>
            <a:r>
              <a:rPr lang="en-US" sz="2800">
                <a:latin typeface="+mj-lt"/>
              </a:rPr>
              <a:t>Header here</a:t>
            </a:r>
          </a:p>
        </p:txBody>
      </p:sp>
      <p:sp>
        <p:nvSpPr>
          <p:cNvPr id="12" name="Text Placeholder 11">
            <a:extLst>
              <a:ext uri="{FF2B5EF4-FFF2-40B4-BE49-F238E27FC236}">
                <a16:creationId xmlns:a16="http://schemas.microsoft.com/office/drawing/2014/main" id="{40A71D77-D2AC-9774-46B9-C7D7DF0DFB98}"/>
              </a:ext>
            </a:extLst>
          </p:cNvPr>
          <p:cNvSpPr>
            <a:spLocks noGrp="1"/>
          </p:cNvSpPr>
          <p:nvPr>
            <p:ph type="body" sz="quarter" idx="22" hasCustomPrompt="1"/>
          </p:nvPr>
        </p:nvSpPr>
        <p:spPr>
          <a:xfrm>
            <a:off x="685258" y="1149735"/>
            <a:ext cx="3167871" cy="323335"/>
          </a:xfrm>
          <a:prstGeom prst="rect">
            <a:avLst/>
          </a:prstGeom>
        </p:spPr>
        <p:txBody>
          <a:bodyPr/>
          <a:lstStyle>
            <a:lvl1pPr marL="0" indent="0">
              <a:buNone/>
              <a:defRPr sz="1600" b="0" i="0" spc="-80" baseline="0">
                <a:solidFill>
                  <a:srgbClr val="0073BD"/>
                </a:solidFill>
                <a:latin typeface="+mj-lt"/>
              </a:defRPr>
            </a:lvl1pPr>
          </a:lstStyle>
          <a:p>
            <a:pPr lvl="0"/>
            <a:r>
              <a:rPr lang="en-GB"/>
              <a:t>Click to edit sub</a:t>
            </a:r>
            <a:endParaRPr lang="en-US"/>
          </a:p>
        </p:txBody>
      </p:sp>
      <p:pic>
        <p:nvPicPr>
          <p:cNvPr id="13" name="Picture 12">
            <a:extLst>
              <a:ext uri="{FF2B5EF4-FFF2-40B4-BE49-F238E27FC236}">
                <a16:creationId xmlns:a16="http://schemas.microsoft.com/office/drawing/2014/main" id="{EDEF5C5A-D5E7-F578-3D48-0B0CDBDE9A57}"/>
              </a:ext>
            </a:extLst>
          </p:cNvPr>
          <p:cNvPicPr>
            <a:picLocks noChangeAspect="1"/>
          </p:cNvPicPr>
          <p:nvPr userDrawn="1"/>
        </p:nvPicPr>
        <p:blipFill rotWithShape="1">
          <a:blip r:embed="rId3">
            <a:alphaModFix amt="10000"/>
          </a:blip>
          <a:srcRect/>
          <a:stretch/>
        </p:blipFill>
        <p:spPr>
          <a:xfrm>
            <a:off x="6562439" y="1763486"/>
            <a:ext cx="8232884" cy="8353152"/>
          </a:xfrm>
          <a:prstGeom prst="rect">
            <a:avLst/>
          </a:prstGeom>
        </p:spPr>
      </p:pic>
    </p:spTree>
    <p:extLst>
      <p:ext uri="{BB962C8B-B14F-4D97-AF65-F5344CB8AC3E}">
        <p14:creationId xmlns:p14="http://schemas.microsoft.com/office/powerpoint/2010/main" val="333166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Text + Image 2">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AE461636-0392-6E87-FF8A-C1CCDA1C045A}"/>
              </a:ext>
            </a:extLst>
          </p:cNvPr>
          <p:cNvSpPr>
            <a:spLocks noGrp="1"/>
          </p:cNvSpPr>
          <p:nvPr>
            <p:ph type="pic" sz="quarter" idx="23"/>
          </p:nvPr>
        </p:nvSpPr>
        <p:spPr>
          <a:xfrm>
            <a:off x="687615" y="1727200"/>
            <a:ext cx="10754733" cy="3691468"/>
          </a:xfrm>
          <a:prstGeom prst="rect">
            <a:avLst/>
          </a:prstGeom>
          <a:pattFill prst="trellis">
            <a:fgClr>
              <a:schemeClr val="bg1">
                <a:lumMod val="85000"/>
              </a:schemeClr>
            </a:fgClr>
            <a:bgClr>
              <a:schemeClr val="bg1"/>
            </a:bgClr>
          </a:pattFill>
        </p:spPr>
        <p:txBody>
          <a:bodyPr/>
          <a:lstStyle/>
          <a:p>
            <a:endParaRPr lang="en-US"/>
          </a:p>
        </p:txBody>
      </p:sp>
      <p:pic>
        <p:nvPicPr>
          <p:cNvPr id="8" name="Picture 7" descr="A picture containing text, sign, vector graphics&#10;&#10;Description automatically generated">
            <a:extLst>
              <a:ext uri="{FF2B5EF4-FFF2-40B4-BE49-F238E27FC236}">
                <a16:creationId xmlns:a16="http://schemas.microsoft.com/office/drawing/2014/main" id="{9364E8E3-C372-8148-F8B8-5C6683921C08}"/>
              </a:ext>
            </a:extLst>
          </p:cNvPr>
          <p:cNvPicPr>
            <a:picLocks noChangeAspect="1"/>
          </p:cNvPicPr>
          <p:nvPr userDrawn="1"/>
        </p:nvPicPr>
        <p:blipFill>
          <a:blip r:embed="rId2"/>
          <a:stretch>
            <a:fillRect/>
          </a:stretch>
        </p:blipFill>
        <p:spPr>
          <a:xfrm>
            <a:off x="239429" y="5527588"/>
            <a:ext cx="1197226" cy="1197226"/>
          </a:xfrm>
          <a:prstGeom prst="rect">
            <a:avLst/>
          </a:prstGeom>
        </p:spPr>
      </p:pic>
      <p:sp>
        <p:nvSpPr>
          <p:cNvPr id="9" name="Text Placeholder 9">
            <a:extLst>
              <a:ext uri="{FF2B5EF4-FFF2-40B4-BE49-F238E27FC236}">
                <a16:creationId xmlns:a16="http://schemas.microsoft.com/office/drawing/2014/main" id="{EAC00065-9BD8-BE21-E437-094F06E97B1D}"/>
              </a:ext>
            </a:extLst>
          </p:cNvPr>
          <p:cNvSpPr>
            <a:spLocks noGrp="1"/>
          </p:cNvSpPr>
          <p:nvPr>
            <p:ph type="body" sz="quarter" idx="21" hasCustomPrompt="1"/>
          </p:nvPr>
        </p:nvSpPr>
        <p:spPr>
          <a:xfrm>
            <a:off x="687614" y="742952"/>
            <a:ext cx="10786347" cy="323335"/>
          </a:xfrm>
          <a:prstGeom prst="rect">
            <a:avLst/>
          </a:prstGeom>
        </p:spPr>
        <p:txBody>
          <a:bodyPr/>
          <a:lstStyle>
            <a:lvl1pPr marL="0" indent="0">
              <a:buNone/>
              <a:defRPr sz="2400" b="0" i="0" kern="0" spc="-80" baseline="0">
                <a:latin typeface="+mj-lt"/>
              </a:defRPr>
            </a:lvl1pPr>
          </a:lstStyle>
          <a:p>
            <a:r>
              <a:rPr lang="en-US" sz="2800">
                <a:latin typeface="+mj-lt"/>
              </a:rPr>
              <a:t>Header here</a:t>
            </a:r>
          </a:p>
        </p:txBody>
      </p:sp>
      <p:sp>
        <p:nvSpPr>
          <p:cNvPr id="11" name="Text Placeholder 11">
            <a:extLst>
              <a:ext uri="{FF2B5EF4-FFF2-40B4-BE49-F238E27FC236}">
                <a16:creationId xmlns:a16="http://schemas.microsoft.com/office/drawing/2014/main" id="{DF2F4C3D-CC89-7A8E-C048-E401205CB8B1}"/>
              </a:ext>
            </a:extLst>
          </p:cNvPr>
          <p:cNvSpPr>
            <a:spLocks noGrp="1"/>
          </p:cNvSpPr>
          <p:nvPr>
            <p:ph type="body" sz="quarter" idx="22" hasCustomPrompt="1"/>
          </p:nvPr>
        </p:nvSpPr>
        <p:spPr>
          <a:xfrm>
            <a:off x="685258" y="1149735"/>
            <a:ext cx="10821483" cy="323335"/>
          </a:xfrm>
          <a:prstGeom prst="rect">
            <a:avLst/>
          </a:prstGeom>
        </p:spPr>
        <p:txBody>
          <a:bodyPr/>
          <a:lstStyle>
            <a:lvl1pPr marL="0" indent="0">
              <a:buNone/>
              <a:defRPr sz="1600" b="0" i="0" spc="-80" baseline="0">
                <a:solidFill>
                  <a:srgbClr val="0073BD"/>
                </a:solidFill>
                <a:latin typeface="+mj-lt"/>
              </a:defRPr>
            </a:lvl1pPr>
          </a:lstStyle>
          <a:p>
            <a:pPr lvl="0"/>
            <a:r>
              <a:rPr lang="en-GB"/>
              <a:t>Click to edit sub</a:t>
            </a:r>
            <a:endParaRPr lang="en-US"/>
          </a:p>
        </p:txBody>
      </p:sp>
      <p:pic>
        <p:nvPicPr>
          <p:cNvPr id="12" name="Picture 11">
            <a:extLst>
              <a:ext uri="{FF2B5EF4-FFF2-40B4-BE49-F238E27FC236}">
                <a16:creationId xmlns:a16="http://schemas.microsoft.com/office/drawing/2014/main" id="{68637A2F-63E4-F356-8CF3-6B5A73A992DF}"/>
              </a:ext>
            </a:extLst>
          </p:cNvPr>
          <p:cNvPicPr>
            <a:picLocks noChangeAspect="1"/>
          </p:cNvPicPr>
          <p:nvPr userDrawn="1"/>
        </p:nvPicPr>
        <p:blipFill rotWithShape="1">
          <a:blip r:embed="rId3">
            <a:alphaModFix amt="10000"/>
          </a:blip>
          <a:srcRect/>
          <a:stretch/>
        </p:blipFill>
        <p:spPr>
          <a:xfrm>
            <a:off x="6562439" y="1763486"/>
            <a:ext cx="8232884" cy="8353152"/>
          </a:xfrm>
          <a:prstGeom prst="rect">
            <a:avLst/>
          </a:prstGeom>
        </p:spPr>
      </p:pic>
    </p:spTree>
    <p:extLst>
      <p:ext uri="{BB962C8B-B14F-4D97-AF65-F5344CB8AC3E}">
        <p14:creationId xmlns:p14="http://schemas.microsoft.com/office/powerpoint/2010/main" val="3825944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1F08EE14-89CF-6D52-1ACF-CA2DEB194DCF}"/>
              </a:ext>
            </a:extLst>
          </p:cNvPr>
          <p:cNvSpPr>
            <a:spLocks noGrp="1"/>
          </p:cNvSpPr>
          <p:nvPr>
            <p:ph type="pic" sz="quarter" idx="13"/>
          </p:nvPr>
        </p:nvSpPr>
        <p:spPr>
          <a:xfrm>
            <a:off x="0" y="0"/>
            <a:ext cx="12192000" cy="5329084"/>
          </a:xfrm>
          <a:prstGeom prst="rect">
            <a:avLst/>
          </a:prstGeom>
          <a:pattFill prst="trellis">
            <a:fgClr>
              <a:schemeClr val="bg1">
                <a:lumMod val="85000"/>
              </a:schemeClr>
            </a:fgClr>
            <a:bgClr>
              <a:schemeClr val="bg1"/>
            </a:bgClr>
          </a:pattFill>
        </p:spPr>
        <p:txBody>
          <a:bodyPr/>
          <a:lstStyle/>
          <a:p>
            <a:endParaRPr lang="en-US"/>
          </a:p>
        </p:txBody>
      </p:sp>
      <p:pic>
        <p:nvPicPr>
          <p:cNvPr id="3" name="Picture 2" descr="A picture containing text, sign, vector graphics&#10;&#10;Description automatically generated">
            <a:extLst>
              <a:ext uri="{FF2B5EF4-FFF2-40B4-BE49-F238E27FC236}">
                <a16:creationId xmlns:a16="http://schemas.microsoft.com/office/drawing/2014/main" id="{81C4BA50-7901-D025-ED45-B05CB89864EE}"/>
              </a:ext>
            </a:extLst>
          </p:cNvPr>
          <p:cNvPicPr>
            <a:picLocks noChangeAspect="1"/>
          </p:cNvPicPr>
          <p:nvPr userDrawn="1"/>
        </p:nvPicPr>
        <p:blipFill>
          <a:blip r:embed="rId2"/>
          <a:stretch>
            <a:fillRect/>
          </a:stretch>
        </p:blipFill>
        <p:spPr>
          <a:xfrm>
            <a:off x="239429" y="5527588"/>
            <a:ext cx="1197226" cy="1197226"/>
          </a:xfrm>
          <a:prstGeom prst="rect">
            <a:avLst/>
          </a:prstGeom>
        </p:spPr>
      </p:pic>
    </p:spTree>
    <p:extLst>
      <p:ext uri="{BB962C8B-B14F-4D97-AF65-F5344CB8AC3E}">
        <p14:creationId xmlns:p14="http://schemas.microsoft.com/office/powerpoint/2010/main" val="429668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Text + Chart">
    <p:spTree>
      <p:nvGrpSpPr>
        <p:cNvPr id="1" name=""/>
        <p:cNvGrpSpPr/>
        <p:nvPr/>
      </p:nvGrpSpPr>
      <p:grpSpPr>
        <a:xfrm>
          <a:off x="0" y="0"/>
          <a:ext cx="0" cy="0"/>
          <a:chOff x="0" y="0"/>
          <a:chExt cx="0" cy="0"/>
        </a:xfrm>
      </p:grpSpPr>
      <p:sp>
        <p:nvSpPr>
          <p:cNvPr id="2" name="Chart Placeholder 2">
            <a:extLst>
              <a:ext uri="{FF2B5EF4-FFF2-40B4-BE49-F238E27FC236}">
                <a16:creationId xmlns:a16="http://schemas.microsoft.com/office/drawing/2014/main" id="{B33552CF-CECC-4C58-FFE8-4EE8EE948D9B}"/>
              </a:ext>
            </a:extLst>
          </p:cNvPr>
          <p:cNvSpPr>
            <a:spLocks noGrp="1"/>
          </p:cNvSpPr>
          <p:nvPr>
            <p:ph type="chart" sz="quarter" idx="19"/>
          </p:nvPr>
        </p:nvSpPr>
        <p:spPr>
          <a:xfrm>
            <a:off x="4230094" y="759101"/>
            <a:ext cx="7249119" cy="4583603"/>
          </a:xfrm>
          <a:prstGeom prst="rect">
            <a:avLst/>
          </a:prstGeom>
          <a:pattFill prst="pct5">
            <a:fgClr>
              <a:schemeClr val="accent1"/>
            </a:fgClr>
            <a:bgClr>
              <a:schemeClr val="bg1"/>
            </a:bgClr>
          </a:pattFill>
        </p:spPr>
        <p:txBody>
          <a:bodyPr/>
          <a:lstStyle/>
          <a:p>
            <a:endParaRPr lang="en-US"/>
          </a:p>
        </p:txBody>
      </p:sp>
      <p:sp>
        <p:nvSpPr>
          <p:cNvPr id="4" name="Text Placeholder 19">
            <a:extLst>
              <a:ext uri="{FF2B5EF4-FFF2-40B4-BE49-F238E27FC236}">
                <a16:creationId xmlns:a16="http://schemas.microsoft.com/office/drawing/2014/main" id="{055F44FA-DB84-0031-B117-39878B5FFBCD}"/>
              </a:ext>
            </a:extLst>
          </p:cNvPr>
          <p:cNvSpPr>
            <a:spLocks noGrp="1"/>
          </p:cNvSpPr>
          <p:nvPr>
            <p:ph type="body" sz="quarter" idx="21" hasCustomPrompt="1"/>
          </p:nvPr>
        </p:nvSpPr>
        <p:spPr>
          <a:xfrm>
            <a:off x="677862" y="1763486"/>
            <a:ext cx="3167871" cy="3579218"/>
          </a:xfrm>
          <a:prstGeom prst="rect">
            <a:avLst/>
          </a:prstGeom>
        </p:spPr>
        <p:txBody>
          <a:bodyPr/>
          <a:lstStyle>
            <a:lvl1pPr marL="0" indent="0">
              <a:lnSpc>
                <a:spcPts val="1400"/>
              </a:lnSpc>
              <a:buFont typeface="Arial" panose="020B0604020202020204" pitchFamily="34" charset="0"/>
              <a:buNone/>
              <a:defRPr sz="1200" spc="0">
                <a:solidFill>
                  <a:srgbClr val="01123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pic>
        <p:nvPicPr>
          <p:cNvPr id="8" name="Picture 7" descr="A picture containing text, sign, vector graphics&#10;&#10;Description automatically generated">
            <a:extLst>
              <a:ext uri="{FF2B5EF4-FFF2-40B4-BE49-F238E27FC236}">
                <a16:creationId xmlns:a16="http://schemas.microsoft.com/office/drawing/2014/main" id="{19DAE737-A394-4205-58CB-68DA409077F0}"/>
              </a:ext>
            </a:extLst>
          </p:cNvPr>
          <p:cNvPicPr>
            <a:picLocks noChangeAspect="1"/>
          </p:cNvPicPr>
          <p:nvPr userDrawn="1"/>
        </p:nvPicPr>
        <p:blipFill>
          <a:blip r:embed="rId2"/>
          <a:stretch>
            <a:fillRect/>
          </a:stretch>
        </p:blipFill>
        <p:spPr>
          <a:xfrm>
            <a:off x="239429" y="5527588"/>
            <a:ext cx="1197226" cy="1197226"/>
          </a:xfrm>
          <a:prstGeom prst="rect">
            <a:avLst/>
          </a:prstGeom>
        </p:spPr>
      </p:pic>
      <p:sp>
        <p:nvSpPr>
          <p:cNvPr id="9" name="Text Placeholder 9">
            <a:extLst>
              <a:ext uri="{FF2B5EF4-FFF2-40B4-BE49-F238E27FC236}">
                <a16:creationId xmlns:a16="http://schemas.microsoft.com/office/drawing/2014/main" id="{38D12164-C644-D229-A477-CBC6DB4684B1}"/>
              </a:ext>
            </a:extLst>
          </p:cNvPr>
          <p:cNvSpPr>
            <a:spLocks noGrp="1"/>
          </p:cNvSpPr>
          <p:nvPr>
            <p:ph type="body" sz="quarter" idx="22" hasCustomPrompt="1"/>
          </p:nvPr>
        </p:nvSpPr>
        <p:spPr>
          <a:xfrm>
            <a:off x="687614" y="742952"/>
            <a:ext cx="3158119" cy="323335"/>
          </a:xfrm>
          <a:prstGeom prst="rect">
            <a:avLst/>
          </a:prstGeom>
        </p:spPr>
        <p:txBody>
          <a:bodyPr/>
          <a:lstStyle>
            <a:lvl1pPr marL="0" indent="0">
              <a:buNone/>
              <a:defRPr sz="2400" b="0" i="0" kern="0" spc="-80" baseline="0">
                <a:latin typeface="+mj-lt"/>
              </a:defRPr>
            </a:lvl1pPr>
          </a:lstStyle>
          <a:p>
            <a:r>
              <a:rPr lang="en-US" sz="2800">
                <a:latin typeface="+mj-lt"/>
              </a:rPr>
              <a:t>Header here</a:t>
            </a:r>
          </a:p>
        </p:txBody>
      </p:sp>
      <p:sp>
        <p:nvSpPr>
          <p:cNvPr id="11" name="Text Placeholder 11">
            <a:extLst>
              <a:ext uri="{FF2B5EF4-FFF2-40B4-BE49-F238E27FC236}">
                <a16:creationId xmlns:a16="http://schemas.microsoft.com/office/drawing/2014/main" id="{9B8E5A49-5A5F-5D32-BA79-1401FEF73558}"/>
              </a:ext>
            </a:extLst>
          </p:cNvPr>
          <p:cNvSpPr>
            <a:spLocks noGrp="1"/>
          </p:cNvSpPr>
          <p:nvPr>
            <p:ph type="body" sz="quarter" idx="23" hasCustomPrompt="1"/>
          </p:nvPr>
        </p:nvSpPr>
        <p:spPr>
          <a:xfrm>
            <a:off x="685258" y="1149735"/>
            <a:ext cx="3167871" cy="323335"/>
          </a:xfrm>
          <a:prstGeom prst="rect">
            <a:avLst/>
          </a:prstGeom>
        </p:spPr>
        <p:txBody>
          <a:bodyPr/>
          <a:lstStyle>
            <a:lvl1pPr marL="0" indent="0">
              <a:buNone/>
              <a:defRPr sz="1600" b="0" i="0" spc="-80" baseline="0">
                <a:solidFill>
                  <a:srgbClr val="0073BD"/>
                </a:solidFill>
                <a:latin typeface="+mj-lt"/>
              </a:defRPr>
            </a:lvl1pPr>
          </a:lstStyle>
          <a:p>
            <a:pPr lvl="0"/>
            <a:r>
              <a:rPr lang="en-GB"/>
              <a:t>Click to edit sub</a:t>
            </a:r>
            <a:endParaRPr lang="en-US"/>
          </a:p>
        </p:txBody>
      </p:sp>
      <p:pic>
        <p:nvPicPr>
          <p:cNvPr id="13" name="Picture 12">
            <a:extLst>
              <a:ext uri="{FF2B5EF4-FFF2-40B4-BE49-F238E27FC236}">
                <a16:creationId xmlns:a16="http://schemas.microsoft.com/office/drawing/2014/main" id="{A060DC39-3EEC-4668-BF9C-EEF68E926387}"/>
              </a:ext>
            </a:extLst>
          </p:cNvPr>
          <p:cNvPicPr>
            <a:picLocks noChangeAspect="1"/>
          </p:cNvPicPr>
          <p:nvPr userDrawn="1"/>
        </p:nvPicPr>
        <p:blipFill rotWithShape="1">
          <a:blip r:embed="rId3">
            <a:alphaModFix amt="10000"/>
          </a:blip>
          <a:srcRect/>
          <a:stretch/>
        </p:blipFill>
        <p:spPr>
          <a:xfrm>
            <a:off x="6562439" y="1763486"/>
            <a:ext cx="8232884" cy="8353152"/>
          </a:xfrm>
          <a:prstGeom prst="rect">
            <a:avLst/>
          </a:prstGeom>
        </p:spPr>
      </p:pic>
    </p:spTree>
    <p:extLst>
      <p:ext uri="{BB962C8B-B14F-4D97-AF65-F5344CB8AC3E}">
        <p14:creationId xmlns:p14="http://schemas.microsoft.com/office/powerpoint/2010/main" val="2316819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Text_3 Column">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7A8C144D-6A2E-E100-D32B-35F038D9750C}"/>
              </a:ext>
            </a:extLst>
          </p:cNvPr>
          <p:cNvSpPr>
            <a:spLocks noGrp="1"/>
          </p:cNvSpPr>
          <p:nvPr>
            <p:ph type="body" sz="quarter" idx="15"/>
          </p:nvPr>
        </p:nvSpPr>
        <p:spPr>
          <a:xfrm>
            <a:off x="677782" y="2095399"/>
            <a:ext cx="3357561" cy="323335"/>
          </a:xfrm>
          <a:prstGeom prst="rect">
            <a:avLst/>
          </a:prstGeom>
        </p:spPr>
        <p:txBody>
          <a:bodyPr/>
          <a:lstStyle>
            <a:lvl1pPr marL="0" indent="0">
              <a:buNone/>
              <a:defRPr sz="1600" b="1" spc="-80" baseline="0">
                <a:solidFill>
                  <a:srgbClr val="0073BD"/>
                </a:solidFill>
              </a:defRPr>
            </a:lvl1pPr>
          </a:lstStyle>
          <a:p>
            <a:pPr lvl="0"/>
            <a:r>
              <a:rPr lang="en-GB"/>
              <a:t>Click to edit</a:t>
            </a:r>
            <a:endParaRPr lang="en-US"/>
          </a:p>
        </p:txBody>
      </p:sp>
      <p:sp>
        <p:nvSpPr>
          <p:cNvPr id="5" name="Text Placeholder 19">
            <a:extLst>
              <a:ext uri="{FF2B5EF4-FFF2-40B4-BE49-F238E27FC236}">
                <a16:creationId xmlns:a16="http://schemas.microsoft.com/office/drawing/2014/main" id="{F7327613-B5EF-060E-1144-D6E54A9555E2}"/>
              </a:ext>
            </a:extLst>
          </p:cNvPr>
          <p:cNvSpPr>
            <a:spLocks noGrp="1"/>
          </p:cNvSpPr>
          <p:nvPr>
            <p:ph type="body" sz="quarter" idx="23" hasCustomPrompt="1"/>
          </p:nvPr>
        </p:nvSpPr>
        <p:spPr>
          <a:xfrm>
            <a:off x="677823" y="2481416"/>
            <a:ext cx="3357562" cy="2556387"/>
          </a:xfrm>
          <a:prstGeom prst="rect">
            <a:avLst/>
          </a:prstGeom>
        </p:spPr>
        <p:txBody>
          <a:bodyPr/>
          <a:lstStyle>
            <a:lvl1pPr marL="0" indent="0">
              <a:lnSpc>
                <a:spcPts val="1400"/>
              </a:lnSpc>
              <a:buFont typeface="Arial" panose="020B0604020202020204" pitchFamily="34" charset="0"/>
              <a:buNone/>
              <a:defRPr sz="1200" spc="0">
                <a:solidFill>
                  <a:srgbClr val="01123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sp>
        <p:nvSpPr>
          <p:cNvPr id="7" name="Text Placeholder 11">
            <a:extLst>
              <a:ext uri="{FF2B5EF4-FFF2-40B4-BE49-F238E27FC236}">
                <a16:creationId xmlns:a16="http://schemas.microsoft.com/office/drawing/2014/main" id="{8A66B4BD-F0B5-0BED-9E31-42ED3CC8C75E}"/>
              </a:ext>
            </a:extLst>
          </p:cNvPr>
          <p:cNvSpPr>
            <a:spLocks noGrp="1"/>
          </p:cNvSpPr>
          <p:nvPr>
            <p:ph type="body" sz="quarter" idx="24"/>
          </p:nvPr>
        </p:nvSpPr>
        <p:spPr>
          <a:xfrm>
            <a:off x="4394354" y="2095399"/>
            <a:ext cx="3357561" cy="323335"/>
          </a:xfrm>
          <a:prstGeom prst="rect">
            <a:avLst/>
          </a:prstGeom>
        </p:spPr>
        <p:txBody>
          <a:bodyPr/>
          <a:lstStyle>
            <a:lvl1pPr marL="0" indent="0">
              <a:buNone/>
              <a:defRPr sz="1600" b="1" spc="-80" baseline="0">
                <a:solidFill>
                  <a:srgbClr val="0073BD"/>
                </a:solidFill>
              </a:defRPr>
            </a:lvl1pPr>
          </a:lstStyle>
          <a:p>
            <a:pPr lvl="0"/>
            <a:r>
              <a:rPr lang="en-GB"/>
              <a:t>Click to edit</a:t>
            </a:r>
            <a:endParaRPr lang="en-US"/>
          </a:p>
        </p:txBody>
      </p:sp>
      <p:sp>
        <p:nvSpPr>
          <p:cNvPr id="8" name="Text Placeholder 19">
            <a:extLst>
              <a:ext uri="{FF2B5EF4-FFF2-40B4-BE49-F238E27FC236}">
                <a16:creationId xmlns:a16="http://schemas.microsoft.com/office/drawing/2014/main" id="{B38B33CD-7009-2C1A-FF02-18A9F8952335}"/>
              </a:ext>
            </a:extLst>
          </p:cNvPr>
          <p:cNvSpPr>
            <a:spLocks noGrp="1"/>
          </p:cNvSpPr>
          <p:nvPr>
            <p:ph type="body" sz="quarter" idx="25" hasCustomPrompt="1"/>
          </p:nvPr>
        </p:nvSpPr>
        <p:spPr>
          <a:xfrm>
            <a:off x="4394395" y="2481415"/>
            <a:ext cx="3357562" cy="2556387"/>
          </a:xfrm>
          <a:prstGeom prst="rect">
            <a:avLst/>
          </a:prstGeom>
        </p:spPr>
        <p:txBody>
          <a:bodyPr/>
          <a:lstStyle>
            <a:lvl1pPr marL="0" indent="0">
              <a:lnSpc>
                <a:spcPts val="1400"/>
              </a:lnSpc>
              <a:buFont typeface="Arial" panose="020B0604020202020204" pitchFamily="34" charset="0"/>
              <a:buNone/>
              <a:defRPr sz="1200" spc="0">
                <a:solidFill>
                  <a:srgbClr val="01123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sp>
        <p:nvSpPr>
          <p:cNvPr id="9" name="Text Placeholder 11">
            <a:extLst>
              <a:ext uri="{FF2B5EF4-FFF2-40B4-BE49-F238E27FC236}">
                <a16:creationId xmlns:a16="http://schemas.microsoft.com/office/drawing/2014/main" id="{28BF48E4-E36B-FBFF-7DEA-69ED1BFC53B4}"/>
              </a:ext>
            </a:extLst>
          </p:cNvPr>
          <p:cNvSpPr>
            <a:spLocks noGrp="1"/>
          </p:cNvSpPr>
          <p:nvPr>
            <p:ph type="body" sz="quarter" idx="26"/>
          </p:nvPr>
        </p:nvSpPr>
        <p:spPr>
          <a:xfrm>
            <a:off x="8110969" y="2095399"/>
            <a:ext cx="3357561" cy="323335"/>
          </a:xfrm>
          <a:prstGeom prst="rect">
            <a:avLst/>
          </a:prstGeom>
        </p:spPr>
        <p:txBody>
          <a:bodyPr/>
          <a:lstStyle>
            <a:lvl1pPr marL="0" indent="0">
              <a:buNone/>
              <a:defRPr sz="1600" b="1" spc="-80" baseline="0">
                <a:solidFill>
                  <a:srgbClr val="0073BD"/>
                </a:solidFill>
              </a:defRPr>
            </a:lvl1pPr>
          </a:lstStyle>
          <a:p>
            <a:pPr lvl="0"/>
            <a:r>
              <a:rPr lang="en-GB"/>
              <a:t>Click to edit</a:t>
            </a:r>
            <a:endParaRPr lang="en-US"/>
          </a:p>
        </p:txBody>
      </p:sp>
      <p:sp>
        <p:nvSpPr>
          <p:cNvPr id="13" name="Text Placeholder 19">
            <a:extLst>
              <a:ext uri="{FF2B5EF4-FFF2-40B4-BE49-F238E27FC236}">
                <a16:creationId xmlns:a16="http://schemas.microsoft.com/office/drawing/2014/main" id="{5F5091A8-27C7-069E-20A6-E97705DEC30A}"/>
              </a:ext>
            </a:extLst>
          </p:cNvPr>
          <p:cNvSpPr>
            <a:spLocks noGrp="1"/>
          </p:cNvSpPr>
          <p:nvPr>
            <p:ph type="body" sz="quarter" idx="27" hasCustomPrompt="1"/>
          </p:nvPr>
        </p:nvSpPr>
        <p:spPr>
          <a:xfrm>
            <a:off x="8111010" y="2481415"/>
            <a:ext cx="3357562" cy="2556387"/>
          </a:xfrm>
          <a:prstGeom prst="rect">
            <a:avLst/>
          </a:prstGeom>
        </p:spPr>
        <p:txBody>
          <a:bodyPr/>
          <a:lstStyle>
            <a:lvl1pPr marL="0" indent="0">
              <a:lnSpc>
                <a:spcPts val="1400"/>
              </a:lnSpc>
              <a:buFont typeface="Arial" panose="020B0604020202020204" pitchFamily="34" charset="0"/>
              <a:buNone/>
              <a:defRPr sz="1200" spc="0">
                <a:solidFill>
                  <a:srgbClr val="01123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pic>
        <p:nvPicPr>
          <p:cNvPr id="11" name="Picture 10">
            <a:extLst>
              <a:ext uri="{FF2B5EF4-FFF2-40B4-BE49-F238E27FC236}">
                <a16:creationId xmlns:a16="http://schemas.microsoft.com/office/drawing/2014/main" id="{599CE52E-D81B-8AC7-9597-AAE120FBB947}"/>
              </a:ext>
            </a:extLst>
          </p:cNvPr>
          <p:cNvPicPr>
            <a:picLocks noChangeAspect="1"/>
          </p:cNvPicPr>
          <p:nvPr userDrawn="1"/>
        </p:nvPicPr>
        <p:blipFill rotWithShape="1">
          <a:blip r:embed="rId2">
            <a:alphaModFix amt="10000"/>
          </a:blip>
          <a:srcRect/>
          <a:stretch/>
        </p:blipFill>
        <p:spPr>
          <a:xfrm>
            <a:off x="6562439" y="1763486"/>
            <a:ext cx="8232884" cy="8353152"/>
          </a:xfrm>
          <a:prstGeom prst="rect">
            <a:avLst/>
          </a:prstGeom>
        </p:spPr>
      </p:pic>
      <p:pic>
        <p:nvPicPr>
          <p:cNvPr id="12" name="Picture 11" descr="A picture containing text, sign, vector graphics&#10;&#10;Description automatically generated">
            <a:extLst>
              <a:ext uri="{FF2B5EF4-FFF2-40B4-BE49-F238E27FC236}">
                <a16:creationId xmlns:a16="http://schemas.microsoft.com/office/drawing/2014/main" id="{BAE26B16-9B50-B997-846C-33C537AC4F37}"/>
              </a:ext>
            </a:extLst>
          </p:cNvPr>
          <p:cNvPicPr>
            <a:picLocks noChangeAspect="1"/>
          </p:cNvPicPr>
          <p:nvPr userDrawn="1"/>
        </p:nvPicPr>
        <p:blipFill>
          <a:blip r:embed="rId3"/>
          <a:stretch>
            <a:fillRect/>
          </a:stretch>
        </p:blipFill>
        <p:spPr>
          <a:xfrm>
            <a:off x="239429" y="5527588"/>
            <a:ext cx="1197226" cy="1197226"/>
          </a:xfrm>
          <a:prstGeom prst="rect">
            <a:avLst/>
          </a:prstGeom>
        </p:spPr>
      </p:pic>
      <p:sp>
        <p:nvSpPr>
          <p:cNvPr id="15" name="Text Placeholder 9">
            <a:extLst>
              <a:ext uri="{FF2B5EF4-FFF2-40B4-BE49-F238E27FC236}">
                <a16:creationId xmlns:a16="http://schemas.microsoft.com/office/drawing/2014/main" id="{87E2C467-9A70-DF92-ECF0-1D1487AE299B}"/>
              </a:ext>
            </a:extLst>
          </p:cNvPr>
          <p:cNvSpPr>
            <a:spLocks noGrp="1"/>
          </p:cNvSpPr>
          <p:nvPr>
            <p:ph type="body" sz="quarter" idx="21" hasCustomPrompt="1"/>
          </p:nvPr>
        </p:nvSpPr>
        <p:spPr>
          <a:xfrm>
            <a:off x="687614" y="742952"/>
            <a:ext cx="10786347" cy="323335"/>
          </a:xfrm>
          <a:prstGeom prst="rect">
            <a:avLst/>
          </a:prstGeom>
        </p:spPr>
        <p:txBody>
          <a:bodyPr/>
          <a:lstStyle>
            <a:lvl1pPr marL="0" indent="0">
              <a:buNone/>
              <a:defRPr sz="2400" b="0" i="0" kern="0" spc="-80" baseline="0">
                <a:latin typeface="+mj-lt"/>
              </a:defRPr>
            </a:lvl1pPr>
          </a:lstStyle>
          <a:p>
            <a:r>
              <a:rPr lang="en-US" sz="2800">
                <a:latin typeface="+mj-lt"/>
              </a:rPr>
              <a:t>Header here</a:t>
            </a:r>
          </a:p>
        </p:txBody>
      </p:sp>
      <p:sp>
        <p:nvSpPr>
          <p:cNvPr id="16" name="Text Placeholder 11">
            <a:extLst>
              <a:ext uri="{FF2B5EF4-FFF2-40B4-BE49-F238E27FC236}">
                <a16:creationId xmlns:a16="http://schemas.microsoft.com/office/drawing/2014/main" id="{77B948A2-E52A-3686-7265-57A28EA52DB6}"/>
              </a:ext>
            </a:extLst>
          </p:cNvPr>
          <p:cNvSpPr>
            <a:spLocks noGrp="1"/>
          </p:cNvSpPr>
          <p:nvPr>
            <p:ph type="body" sz="quarter" idx="22" hasCustomPrompt="1"/>
          </p:nvPr>
        </p:nvSpPr>
        <p:spPr>
          <a:xfrm>
            <a:off x="685258" y="1149735"/>
            <a:ext cx="10821483" cy="323335"/>
          </a:xfrm>
          <a:prstGeom prst="rect">
            <a:avLst/>
          </a:prstGeom>
        </p:spPr>
        <p:txBody>
          <a:bodyPr/>
          <a:lstStyle>
            <a:lvl1pPr marL="0" indent="0">
              <a:buNone/>
              <a:defRPr sz="1600" b="0" i="0" spc="-80" baseline="0">
                <a:solidFill>
                  <a:srgbClr val="0073BD"/>
                </a:solidFill>
                <a:latin typeface="+mj-lt"/>
              </a:defRPr>
            </a:lvl1pPr>
          </a:lstStyle>
          <a:p>
            <a:pPr lvl="0"/>
            <a:r>
              <a:rPr lang="en-GB"/>
              <a:t>Click to edit sub</a:t>
            </a:r>
            <a:endParaRPr lang="en-US"/>
          </a:p>
        </p:txBody>
      </p:sp>
    </p:spTree>
    <p:extLst>
      <p:ext uri="{BB962C8B-B14F-4D97-AF65-F5344CB8AC3E}">
        <p14:creationId xmlns:p14="http://schemas.microsoft.com/office/powerpoint/2010/main" val="3028229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Text_2 Column">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F0229A79-4650-7CA0-9131-03EFD3A29980}"/>
              </a:ext>
            </a:extLst>
          </p:cNvPr>
          <p:cNvSpPr>
            <a:spLocks noGrp="1"/>
          </p:cNvSpPr>
          <p:nvPr>
            <p:ph type="body" sz="quarter" idx="15"/>
          </p:nvPr>
        </p:nvSpPr>
        <p:spPr>
          <a:xfrm>
            <a:off x="677782" y="2095399"/>
            <a:ext cx="5231102" cy="323335"/>
          </a:xfrm>
          <a:prstGeom prst="rect">
            <a:avLst/>
          </a:prstGeom>
        </p:spPr>
        <p:txBody>
          <a:bodyPr/>
          <a:lstStyle>
            <a:lvl1pPr marL="0" indent="0">
              <a:buNone/>
              <a:defRPr sz="1600" b="1" spc="-80" baseline="0">
                <a:solidFill>
                  <a:srgbClr val="0073BD"/>
                </a:solidFill>
              </a:defRPr>
            </a:lvl1pPr>
          </a:lstStyle>
          <a:p>
            <a:pPr lvl="0"/>
            <a:r>
              <a:rPr lang="en-GB"/>
              <a:t>Click to edit</a:t>
            </a:r>
            <a:endParaRPr lang="en-US"/>
          </a:p>
        </p:txBody>
      </p:sp>
      <p:sp>
        <p:nvSpPr>
          <p:cNvPr id="11" name="Text Placeholder 19">
            <a:extLst>
              <a:ext uri="{FF2B5EF4-FFF2-40B4-BE49-F238E27FC236}">
                <a16:creationId xmlns:a16="http://schemas.microsoft.com/office/drawing/2014/main" id="{47ADE8FC-501B-B395-6319-6B0BE9A419C0}"/>
              </a:ext>
            </a:extLst>
          </p:cNvPr>
          <p:cNvSpPr>
            <a:spLocks noGrp="1"/>
          </p:cNvSpPr>
          <p:nvPr>
            <p:ph type="body" sz="quarter" idx="23" hasCustomPrompt="1"/>
          </p:nvPr>
        </p:nvSpPr>
        <p:spPr>
          <a:xfrm>
            <a:off x="677781" y="2522237"/>
            <a:ext cx="5231103" cy="2556387"/>
          </a:xfrm>
          <a:prstGeom prst="rect">
            <a:avLst/>
          </a:prstGeom>
        </p:spPr>
        <p:txBody>
          <a:bodyPr/>
          <a:lstStyle>
            <a:lvl1pPr marL="0" indent="0">
              <a:lnSpc>
                <a:spcPts val="1400"/>
              </a:lnSpc>
              <a:buFont typeface="Arial" panose="020B0604020202020204" pitchFamily="34" charset="0"/>
              <a:buNone/>
              <a:defRPr sz="1200" spc="0">
                <a:solidFill>
                  <a:srgbClr val="01123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sp>
        <p:nvSpPr>
          <p:cNvPr id="12" name="Text Placeholder 11">
            <a:extLst>
              <a:ext uri="{FF2B5EF4-FFF2-40B4-BE49-F238E27FC236}">
                <a16:creationId xmlns:a16="http://schemas.microsoft.com/office/drawing/2014/main" id="{0B649BD0-75C5-3C8C-6644-D26E530C9CC6}"/>
              </a:ext>
            </a:extLst>
          </p:cNvPr>
          <p:cNvSpPr>
            <a:spLocks noGrp="1"/>
          </p:cNvSpPr>
          <p:nvPr>
            <p:ph type="body" sz="quarter" idx="24"/>
          </p:nvPr>
        </p:nvSpPr>
        <p:spPr>
          <a:xfrm>
            <a:off x="6242818" y="2095399"/>
            <a:ext cx="5231102" cy="323335"/>
          </a:xfrm>
          <a:prstGeom prst="rect">
            <a:avLst/>
          </a:prstGeom>
        </p:spPr>
        <p:txBody>
          <a:bodyPr/>
          <a:lstStyle>
            <a:lvl1pPr marL="0" indent="0">
              <a:buNone/>
              <a:defRPr sz="1600" b="1" spc="-80" baseline="0">
                <a:solidFill>
                  <a:srgbClr val="0073BD"/>
                </a:solidFill>
              </a:defRPr>
            </a:lvl1pPr>
          </a:lstStyle>
          <a:p>
            <a:pPr lvl="0"/>
            <a:r>
              <a:rPr lang="en-GB"/>
              <a:t>Click to edit</a:t>
            </a:r>
            <a:endParaRPr lang="en-US"/>
          </a:p>
        </p:txBody>
      </p:sp>
      <p:sp>
        <p:nvSpPr>
          <p:cNvPr id="15" name="Text Placeholder 19">
            <a:extLst>
              <a:ext uri="{FF2B5EF4-FFF2-40B4-BE49-F238E27FC236}">
                <a16:creationId xmlns:a16="http://schemas.microsoft.com/office/drawing/2014/main" id="{AA13EF36-2F22-8F26-521D-C66EB9F67962}"/>
              </a:ext>
            </a:extLst>
          </p:cNvPr>
          <p:cNvSpPr>
            <a:spLocks noGrp="1"/>
          </p:cNvSpPr>
          <p:nvPr>
            <p:ph type="body" sz="quarter" idx="25" hasCustomPrompt="1"/>
          </p:nvPr>
        </p:nvSpPr>
        <p:spPr>
          <a:xfrm>
            <a:off x="6242816" y="2522237"/>
            <a:ext cx="5231103" cy="2556387"/>
          </a:xfrm>
          <a:prstGeom prst="rect">
            <a:avLst/>
          </a:prstGeom>
        </p:spPr>
        <p:txBody>
          <a:bodyPr/>
          <a:lstStyle>
            <a:lvl1pPr marL="0" indent="0">
              <a:lnSpc>
                <a:spcPts val="1400"/>
              </a:lnSpc>
              <a:buFont typeface="Arial" panose="020B0604020202020204" pitchFamily="34" charset="0"/>
              <a:buNone/>
              <a:defRPr sz="1200" spc="0">
                <a:solidFill>
                  <a:srgbClr val="01123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body text</a:t>
            </a:r>
          </a:p>
          <a:p>
            <a:pPr lvl="0"/>
            <a:endParaRPr lang="en-GB"/>
          </a:p>
          <a:p>
            <a:pPr lvl="0"/>
            <a:endParaRPr lang="en-US"/>
          </a:p>
        </p:txBody>
      </p:sp>
      <p:pic>
        <p:nvPicPr>
          <p:cNvPr id="5" name="Picture 4">
            <a:extLst>
              <a:ext uri="{FF2B5EF4-FFF2-40B4-BE49-F238E27FC236}">
                <a16:creationId xmlns:a16="http://schemas.microsoft.com/office/drawing/2014/main" id="{E205746C-40C4-1413-1F57-16E3703EC1D0}"/>
              </a:ext>
            </a:extLst>
          </p:cNvPr>
          <p:cNvPicPr>
            <a:picLocks noChangeAspect="1"/>
          </p:cNvPicPr>
          <p:nvPr userDrawn="1"/>
        </p:nvPicPr>
        <p:blipFill rotWithShape="1">
          <a:blip r:embed="rId2">
            <a:alphaModFix amt="10000"/>
          </a:blip>
          <a:srcRect/>
          <a:stretch/>
        </p:blipFill>
        <p:spPr>
          <a:xfrm>
            <a:off x="6562439" y="1763486"/>
            <a:ext cx="8232884" cy="8353152"/>
          </a:xfrm>
          <a:prstGeom prst="rect">
            <a:avLst/>
          </a:prstGeom>
        </p:spPr>
      </p:pic>
      <p:pic>
        <p:nvPicPr>
          <p:cNvPr id="7" name="Picture 6" descr="A picture containing text, sign, vector graphics&#10;&#10;Description automatically generated">
            <a:extLst>
              <a:ext uri="{FF2B5EF4-FFF2-40B4-BE49-F238E27FC236}">
                <a16:creationId xmlns:a16="http://schemas.microsoft.com/office/drawing/2014/main" id="{746F5AC9-BAD9-4751-AF64-4BFF9296E0DD}"/>
              </a:ext>
            </a:extLst>
          </p:cNvPr>
          <p:cNvPicPr>
            <a:picLocks noChangeAspect="1"/>
          </p:cNvPicPr>
          <p:nvPr userDrawn="1"/>
        </p:nvPicPr>
        <p:blipFill>
          <a:blip r:embed="rId3"/>
          <a:stretch>
            <a:fillRect/>
          </a:stretch>
        </p:blipFill>
        <p:spPr>
          <a:xfrm>
            <a:off x="239429" y="5527588"/>
            <a:ext cx="1197226" cy="1197226"/>
          </a:xfrm>
          <a:prstGeom prst="rect">
            <a:avLst/>
          </a:prstGeom>
        </p:spPr>
      </p:pic>
      <p:sp>
        <p:nvSpPr>
          <p:cNvPr id="8" name="Text Placeholder 9">
            <a:extLst>
              <a:ext uri="{FF2B5EF4-FFF2-40B4-BE49-F238E27FC236}">
                <a16:creationId xmlns:a16="http://schemas.microsoft.com/office/drawing/2014/main" id="{DE538102-5691-012E-0624-5DB226FB2310}"/>
              </a:ext>
            </a:extLst>
          </p:cNvPr>
          <p:cNvSpPr>
            <a:spLocks noGrp="1"/>
          </p:cNvSpPr>
          <p:nvPr>
            <p:ph type="body" sz="quarter" idx="21" hasCustomPrompt="1"/>
          </p:nvPr>
        </p:nvSpPr>
        <p:spPr>
          <a:xfrm>
            <a:off x="687614" y="742952"/>
            <a:ext cx="10786347" cy="323335"/>
          </a:xfrm>
          <a:prstGeom prst="rect">
            <a:avLst/>
          </a:prstGeom>
        </p:spPr>
        <p:txBody>
          <a:bodyPr/>
          <a:lstStyle>
            <a:lvl1pPr marL="0" indent="0">
              <a:buNone/>
              <a:defRPr sz="2400" b="0" i="0" kern="0" spc="-80" baseline="0">
                <a:latin typeface="+mj-lt"/>
              </a:defRPr>
            </a:lvl1pPr>
          </a:lstStyle>
          <a:p>
            <a:r>
              <a:rPr lang="en-US" sz="2800">
                <a:latin typeface="+mj-lt"/>
              </a:rPr>
              <a:t>Header here</a:t>
            </a:r>
          </a:p>
        </p:txBody>
      </p:sp>
      <p:sp>
        <p:nvSpPr>
          <p:cNvPr id="9" name="Text Placeholder 11">
            <a:extLst>
              <a:ext uri="{FF2B5EF4-FFF2-40B4-BE49-F238E27FC236}">
                <a16:creationId xmlns:a16="http://schemas.microsoft.com/office/drawing/2014/main" id="{5BE4E27A-6B06-AA13-92B2-932CFD95A579}"/>
              </a:ext>
            </a:extLst>
          </p:cNvPr>
          <p:cNvSpPr>
            <a:spLocks noGrp="1"/>
          </p:cNvSpPr>
          <p:nvPr>
            <p:ph type="body" sz="quarter" idx="22" hasCustomPrompt="1"/>
          </p:nvPr>
        </p:nvSpPr>
        <p:spPr>
          <a:xfrm>
            <a:off x="685258" y="1149735"/>
            <a:ext cx="10821483" cy="323335"/>
          </a:xfrm>
          <a:prstGeom prst="rect">
            <a:avLst/>
          </a:prstGeom>
        </p:spPr>
        <p:txBody>
          <a:bodyPr/>
          <a:lstStyle>
            <a:lvl1pPr marL="0" indent="0">
              <a:buNone/>
              <a:defRPr sz="1600" b="0" i="0" spc="-80" baseline="0">
                <a:solidFill>
                  <a:srgbClr val="0073BD"/>
                </a:solidFill>
                <a:latin typeface="+mj-lt"/>
              </a:defRPr>
            </a:lvl1pPr>
          </a:lstStyle>
          <a:p>
            <a:pPr lvl="0"/>
            <a:r>
              <a:rPr lang="en-GB"/>
              <a:t>Click to edit sub</a:t>
            </a:r>
            <a:endParaRPr lang="en-US"/>
          </a:p>
        </p:txBody>
      </p:sp>
    </p:spTree>
    <p:extLst>
      <p:ext uri="{BB962C8B-B14F-4D97-AF65-F5344CB8AC3E}">
        <p14:creationId xmlns:p14="http://schemas.microsoft.com/office/powerpoint/2010/main" val="302796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parator_AT Shor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007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Title 1">
            <a:extLst>
              <a:ext uri="{FF2B5EF4-FFF2-40B4-BE49-F238E27FC236}">
                <a16:creationId xmlns:a16="http://schemas.microsoft.com/office/drawing/2014/main" id="{61B94830-A554-CC54-069A-B4AE5E4C8B29}"/>
              </a:ext>
            </a:extLst>
          </p:cNvPr>
          <p:cNvSpPr>
            <a:spLocks noGrp="1"/>
          </p:cNvSpPr>
          <p:nvPr>
            <p:ph type="ctrTitle" hasCustomPrompt="1"/>
          </p:nvPr>
        </p:nvSpPr>
        <p:spPr>
          <a:xfrm>
            <a:off x="613282" y="1398638"/>
            <a:ext cx="5254486" cy="3173362"/>
          </a:xfrm>
          <a:prstGeom prst="rect">
            <a:avLst/>
          </a:prstGeom>
        </p:spPr>
        <p:txBody>
          <a:bodyPr anchor="t"/>
          <a:lstStyle>
            <a:lvl1pPr algn="l">
              <a:lnSpc>
                <a:spcPts val="6800"/>
              </a:lnSpc>
              <a:defRPr sz="6000" spc="-300">
                <a:solidFill>
                  <a:schemeClr val="bg1"/>
                </a:solidFill>
              </a:defRPr>
            </a:lvl1pPr>
          </a:lstStyle>
          <a:p>
            <a:r>
              <a:rPr lang="en-NZ">
                <a:solidFill>
                  <a:schemeClr val="bg1"/>
                </a:solidFill>
              </a:rPr>
              <a:t>Separator slide</a:t>
            </a:r>
            <a:br>
              <a:rPr lang="en-NZ">
                <a:solidFill>
                  <a:schemeClr val="bg1"/>
                </a:solidFill>
              </a:rPr>
            </a:br>
            <a:r>
              <a:rPr lang="en-NZ">
                <a:solidFill>
                  <a:schemeClr val="bg1"/>
                </a:solidFill>
              </a:rPr>
              <a:t>header</a:t>
            </a:r>
            <a:endParaRPr lang="en-US"/>
          </a:p>
        </p:txBody>
      </p:sp>
      <p:sp>
        <p:nvSpPr>
          <p:cNvPr id="16" name="Text Placeholder 9">
            <a:extLst>
              <a:ext uri="{FF2B5EF4-FFF2-40B4-BE49-F238E27FC236}">
                <a16:creationId xmlns:a16="http://schemas.microsoft.com/office/drawing/2014/main" id="{5BC5EC71-60F3-C8E8-0A5D-4EBD5290FB06}"/>
              </a:ext>
            </a:extLst>
          </p:cNvPr>
          <p:cNvSpPr>
            <a:spLocks noGrp="1"/>
          </p:cNvSpPr>
          <p:nvPr>
            <p:ph type="body" sz="quarter" idx="21" hasCustomPrompt="1"/>
          </p:nvPr>
        </p:nvSpPr>
        <p:spPr>
          <a:xfrm>
            <a:off x="613280" y="810673"/>
            <a:ext cx="5254487" cy="481415"/>
          </a:xfrm>
          <a:prstGeom prst="rect">
            <a:avLst/>
          </a:prstGeom>
        </p:spPr>
        <p:txBody>
          <a:bodyPr/>
          <a:lstStyle>
            <a:lvl1pPr marL="0" indent="0">
              <a:buNone/>
              <a:defRPr sz="2400" b="0" i="0" kern="0" spc="-150" baseline="0">
                <a:solidFill>
                  <a:schemeClr val="bg1"/>
                </a:solidFill>
                <a:latin typeface="+mj-lt"/>
              </a:defRPr>
            </a:lvl1pPr>
          </a:lstStyle>
          <a:p>
            <a:r>
              <a:rPr lang="en-US" sz="2800">
                <a:latin typeface="+mj-lt"/>
              </a:rPr>
              <a:t>Small heading</a:t>
            </a:r>
          </a:p>
        </p:txBody>
      </p:sp>
      <p:pic>
        <p:nvPicPr>
          <p:cNvPr id="17" name="Picture 16" descr="Logo, icon&#10;&#10;Description automatically generated">
            <a:extLst>
              <a:ext uri="{FF2B5EF4-FFF2-40B4-BE49-F238E27FC236}">
                <a16:creationId xmlns:a16="http://schemas.microsoft.com/office/drawing/2014/main" id="{68F7833C-47BB-EF0D-4890-58885169C6D9}"/>
              </a:ext>
            </a:extLst>
          </p:cNvPr>
          <p:cNvPicPr>
            <a:picLocks noChangeAspect="1"/>
          </p:cNvPicPr>
          <p:nvPr userDrawn="1"/>
        </p:nvPicPr>
        <p:blipFill>
          <a:blip r:embed="rId2"/>
          <a:stretch>
            <a:fillRect/>
          </a:stretch>
        </p:blipFill>
        <p:spPr>
          <a:xfrm>
            <a:off x="239430" y="5527589"/>
            <a:ext cx="1197225" cy="1197225"/>
          </a:xfrm>
          <a:prstGeom prst="rect">
            <a:avLst/>
          </a:prstGeom>
        </p:spPr>
      </p:pic>
      <p:sp>
        <p:nvSpPr>
          <p:cNvPr id="7" name="Picture Placeholder 6">
            <a:extLst>
              <a:ext uri="{FF2B5EF4-FFF2-40B4-BE49-F238E27FC236}">
                <a16:creationId xmlns:a16="http://schemas.microsoft.com/office/drawing/2014/main" id="{341B5114-36C4-53A9-D5EE-AA9FFC60208E}"/>
              </a:ext>
            </a:extLst>
          </p:cNvPr>
          <p:cNvSpPr>
            <a:spLocks noGrp="1"/>
          </p:cNvSpPr>
          <p:nvPr>
            <p:ph type="pic" sz="quarter" idx="22"/>
          </p:nvPr>
        </p:nvSpPr>
        <p:spPr>
          <a:xfrm>
            <a:off x="6179672" y="-2"/>
            <a:ext cx="6012330" cy="6858001"/>
          </a:xfrm>
          <a:prstGeom prst="rect">
            <a:avLst/>
          </a:prstGeom>
          <a:pattFill prst="pct90">
            <a:fgClr>
              <a:srgbClr val="0073BD"/>
            </a:fgClr>
            <a:bgClr>
              <a:schemeClr val="bg1"/>
            </a:bgClr>
          </a:pattFill>
        </p:spPr>
        <p:txBody>
          <a:bodyPr/>
          <a:lstStyle/>
          <a:p>
            <a:endParaRPr lang="en-US"/>
          </a:p>
        </p:txBody>
      </p:sp>
    </p:spTree>
    <p:extLst>
      <p:ext uri="{BB962C8B-B14F-4D97-AF65-F5344CB8AC3E}">
        <p14:creationId xmlns:p14="http://schemas.microsoft.com/office/powerpoint/2010/main" val="280619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tor_AT Anther R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DE0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5" name="Picture 14" descr="Logo, icon&#10;&#10;Description automatically generated">
            <a:extLst>
              <a:ext uri="{FF2B5EF4-FFF2-40B4-BE49-F238E27FC236}">
                <a16:creationId xmlns:a16="http://schemas.microsoft.com/office/drawing/2014/main" id="{FEE6383A-4E7E-0DBD-9FAD-256FD5351E58}"/>
              </a:ext>
            </a:extLst>
          </p:cNvPr>
          <p:cNvPicPr>
            <a:picLocks noChangeAspect="1"/>
          </p:cNvPicPr>
          <p:nvPr userDrawn="1"/>
        </p:nvPicPr>
        <p:blipFill>
          <a:blip r:embed="rId2"/>
          <a:stretch>
            <a:fillRect/>
          </a:stretch>
        </p:blipFill>
        <p:spPr>
          <a:xfrm>
            <a:off x="239430" y="5527589"/>
            <a:ext cx="1197225" cy="1197225"/>
          </a:xfrm>
          <a:prstGeom prst="rect">
            <a:avLst/>
          </a:prstGeom>
        </p:spPr>
      </p:pic>
      <p:sp>
        <p:nvSpPr>
          <p:cNvPr id="5" name="Title 1">
            <a:extLst>
              <a:ext uri="{FF2B5EF4-FFF2-40B4-BE49-F238E27FC236}">
                <a16:creationId xmlns:a16="http://schemas.microsoft.com/office/drawing/2014/main" id="{9057B029-A569-5C4D-1B46-3A5F581BF28F}"/>
              </a:ext>
            </a:extLst>
          </p:cNvPr>
          <p:cNvSpPr>
            <a:spLocks noGrp="1"/>
          </p:cNvSpPr>
          <p:nvPr>
            <p:ph type="ctrTitle" hasCustomPrompt="1"/>
          </p:nvPr>
        </p:nvSpPr>
        <p:spPr>
          <a:xfrm>
            <a:off x="613282" y="1398638"/>
            <a:ext cx="5254486" cy="3173362"/>
          </a:xfrm>
          <a:prstGeom prst="rect">
            <a:avLst/>
          </a:prstGeom>
        </p:spPr>
        <p:txBody>
          <a:bodyPr anchor="t"/>
          <a:lstStyle>
            <a:lvl1pPr algn="l">
              <a:lnSpc>
                <a:spcPts val="6800"/>
              </a:lnSpc>
              <a:defRPr sz="6000" spc="-300">
                <a:solidFill>
                  <a:schemeClr val="bg1"/>
                </a:solidFill>
              </a:defRPr>
            </a:lvl1pPr>
          </a:lstStyle>
          <a:p>
            <a:r>
              <a:rPr lang="en-NZ">
                <a:solidFill>
                  <a:schemeClr val="bg1"/>
                </a:solidFill>
              </a:rPr>
              <a:t>Separator slide</a:t>
            </a:r>
            <a:br>
              <a:rPr lang="en-NZ">
                <a:solidFill>
                  <a:schemeClr val="bg1"/>
                </a:solidFill>
              </a:rPr>
            </a:br>
            <a:r>
              <a:rPr lang="en-NZ">
                <a:solidFill>
                  <a:schemeClr val="bg1"/>
                </a:solidFill>
              </a:rPr>
              <a:t>header</a:t>
            </a:r>
            <a:endParaRPr lang="en-US"/>
          </a:p>
        </p:txBody>
      </p:sp>
      <p:sp>
        <p:nvSpPr>
          <p:cNvPr id="6" name="Text Placeholder 9">
            <a:extLst>
              <a:ext uri="{FF2B5EF4-FFF2-40B4-BE49-F238E27FC236}">
                <a16:creationId xmlns:a16="http://schemas.microsoft.com/office/drawing/2014/main" id="{3EC98165-37F3-106C-C204-EAEEBEFE6C8F}"/>
              </a:ext>
            </a:extLst>
          </p:cNvPr>
          <p:cNvSpPr>
            <a:spLocks noGrp="1"/>
          </p:cNvSpPr>
          <p:nvPr>
            <p:ph type="body" sz="quarter" idx="21" hasCustomPrompt="1"/>
          </p:nvPr>
        </p:nvSpPr>
        <p:spPr>
          <a:xfrm>
            <a:off x="613280" y="810673"/>
            <a:ext cx="5254487" cy="481415"/>
          </a:xfrm>
          <a:prstGeom prst="rect">
            <a:avLst/>
          </a:prstGeom>
        </p:spPr>
        <p:txBody>
          <a:bodyPr/>
          <a:lstStyle>
            <a:lvl1pPr marL="0" indent="0">
              <a:buNone/>
              <a:defRPr sz="2400" b="0" i="0" kern="0" spc="-150" baseline="0">
                <a:solidFill>
                  <a:schemeClr val="bg1"/>
                </a:solidFill>
                <a:latin typeface="+mj-lt"/>
              </a:defRPr>
            </a:lvl1pPr>
          </a:lstStyle>
          <a:p>
            <a:r>
              <a:rPr lang="en-US" sz="2800">
                <a:latin typeface="+mj-lt"/>
              </a:rPr>
              <a:t>Small heading</a:t>
            </a:r>
          </a:p>
        </p:txBody>
      </p:sp>
      <p:sp>
        <p:nvSpPr>
          <p:cNvPr id="7" name="Picture Placeholder 6">
            <a:extLst>
              <a:ext uri="{FF2B5EF4-FFF2-40B4-BE49-F238E27FC236}">
                <a16:creationId xmlns:a16="http://schemas.microsoft.com/office/drawing/2014/main" id="{B3A82177-0664-7CB3-24FF-929E90500212}"/>
              </a:ext>
            </a:extLst>
          </p:cNvPr>
          <p:cNvSpPr>
            <a:spLocks noGrp="1"/>
          </p:cNvSpPr>
          <p:nvPr>
            <p:ph type="pic" sz="quarter" idx="22"/>
          </p:nvPr>
        </p:nvSpPr>
        <p:spPr>
          <a:xfrm>
            <a:off x="6179672" y="-2"/>
            <a:ext cx="6012330" cy="6858001"/>
          </a:xfrm>
          <a:prstGeom prst="rect">
            <a:avLst/>
          </a:prstGeom>
          <a:pattFill prst="pct90">
            <a:fgClr>
              <a:srgbClr val="DE0A2B"/>
            </a:fgClr>
            <a:bgClr>
              <a:schemeClr val="bg1"/>
            </a:bgClr>
          </a:pattFill>
        </p:spPr>
        <p:txBody>
          <a:bodyPr/>
          <a:lstStyle/>
          <a:p>
            <a:endParaRPr lang="en-US"/>
          </a:p>
        </p:txBody>
      </p:sp>
    </p:spTree>
    <p:extLst>
      <p:ext uri="{BB962C8B-B14F-4D97-AF65-F5344CB8AC3E}">
        <p14:creationId xmlns:p14="http://schemas.microsoft.com/office/powerpoint/2010/main" val="1379385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tor_AT Bright Gre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3" name="Picture 12" descr="Logo, icon&#10;&#10;Description automatically generated">
            <a:extLst>
              <a:ext uri="{FF2B5EF4-FFF2-40B4-BE49-F238E27FC236}">
                <a16:creationId xmlns:a16="http://schemas.microsoft.com/office/drawing/2014/main" id="{5D219AFB-AFD2-DC50-D233-A21098BE4113}"/>
              </a:ext>
            </a:extLst>
          </p:cNvPr>
          <p:cNvPicPr>
            <a:picLocks noChangeAspect="1"/>
          </p:cNvPicPr>
          <p:nvPr userDrawn="1"/>
        </p:nvPicPr>
        <p:blipFill>
          <a:blip r:embed="rId2"/>
          <a:stretch>
            <a:fillRect/>
          </a:stretch>
        </p:blipFill>
        <p:spPr>
          <a:xfrm>
            <a:off x="239430" y="5527589"/>
            <a:ext cx="1197225" cy="1197225"/>
          </a:xfrm>
          <a:prstGeom prst="rect">
            <a:avLst/>
          </a:prstGeom>
        </p:spPr>
      </p:pic>
      <p:sp>
        <p:nvSpPr>
          <p:cNvPr id="4" name="Title 1">
            <a:extLst>
              <a:ext uri="{FF2B5EF4-FFF2-40B4-BE49-F238E27FC236}">
                <a16:creationId xmlns:a16="http://schemas.microsoft.com/office/drawing/2014/main" id="{BAD75666-5010-D1CD-D8B4-F761BD3E8F0D}"/>
              </a:ext>
            </a:extLst>
          </p:cNvPr>
          <p:cNvSpPr>
            <a:spLocks noGrp="1"/>
          </p:cNvSpPr>
          <p:nvPr>
            <p:ph type="ctrTitle" hasCustomPrompt="1"/>
          </p:nvPr>
        </p:nvSpPr>
        <p:spPr>
          <a:xfrm>
            <a:off x="613282" y="1398638"/>
            <a:ext cx="5254486" cy="3173362"/>
          </a:xfrm>
          <a:prstGeom prst="rect">
            <a:avLst/>
          </a:prstGeom>
        </p:spPr>
        <p:txBody>
          <a:bodyPr anchor="t"/>
          <a:lstStyle>
            <a:lvl1pPr algn="l">
              <a:lnSpc>
                <a:spcPts val="6800"/>
              </a:lnSpc>
              <a:defRPr sz="6000" spc="-300">
                <a:solidFill>
                  <a:schemeClr val="bg1"/>
                </a:solidFill>
              </a:defRPr>
            </a:lvl1pPr>
          </a:lstStyle>
          <a:p>
            <a:r>
              <a:rPr lang="en-NZ">
                <a:solidFill>
                  <a:schemeClr val="bg1"/>
                </a:solidFill>
              </a:rPr>
              <a:t>Separator slide</a:t>
            </a:r>
            <a:br>
              <a:rPr lang="en-NZ">
                <a:solidFill>
                  <a:schemeClr val="bg1"/>
                </a:solidFill>
              </a:rPr>
            </a:br>
            <a:r>
              <a:rPr lang="en-NZ">
                <a:solidFill>
                  <a:schemeClr val="bg1"/>
                </a:solidFill>
              </a:rPr>
              <a:t>header</a:t>
            </a:r>
            <a:endParaRPr lang="en-US"/>
          </a:p>
        </p:txBody>
      </p:sp>
      <p:sp>
        <p:nvSpPr>
          <p:cNvPr id="5" name="Text Placeholder 9">
            <a:extLst>
              <a:ext uri="{FF2B5EF4-FFF2-40B4-BE49-F238E27FC236}">
                <a16:creationId xmlns:a16="http://schemas.microsoft.com/office/drawing/2014/main" id="{69853C98-04C3-0654-08DE-216D90EF0CA6}"/>
              </a:ext>
            </a:extLst>
          </p:cNvPr>
          <p:cNvSpPr>
            <a:spLocks noGrp="1"/>
          </p:cNvSpPr>
          <p:nvPr>
            <p:ph type="body" sz="quarter" idx="21" hasCustomPrompt="1"/>
          </p:nvPr>
        </p:nvSpPr>
        <p:spPr>
          <a:xfrm>
            <a:off x="613280" y="810673"/>
            <a:ext cx="5254487" cy="481415"/>
          </a:xfrm>
          <a:prstGeom prst="rect">
            <a:avLst/>
          </a:prstGeom>
        </p:spPr>
        <p:txBody>
          <a:bodyPr/>
          <a:lstStyle>
            <a:lvl1pPr marL="0" indent="0">
              <a:buNone/>
              <a:defRPr sz="2400" b="0" i="0" kern="0" spc="-150" baseline="0">
                <a:solidFill>
                  <a:schemeClr val="bg1"/>
                </a:solidFill>
                <a:latin typeface="+mj-lt"/>
              </a:defRPr>
            </a:lvl1pPr>
          </a:lstStyle>
          <a:p>
            <a:r>
              <a:rPr lang="en-US" sz="2800">
                <a:latin typeface="+mj-lt"/>
              </a:rPr>
              <a:t>Small heading</a:t>
            </a:r>
          </a:p>
        </p:txBody>
      </p:sp>
      <p:sp>
        <p:nvSpPr>
          <p:cNvPr id="6" name="Picture Placeholder 6">
            <a:extLst>
              <a:ext uri="{FF2B5EF4-FFF2-40B4-BE49-F238E27FC236}">
                <a16:creationId xmlns:a16="http://schemas.microsoft.com/office/drawing/2014/main" id="{05293F4D-FA71-80DC-C4B5-8F488CDBD7D4}"/>
              </a:ext>
            </a:extLst>
          </p:cNvPr>
          <p:cNvSpPr>
            <a:spLocks noGrp="1"/>
          </p:cNvSpPr>
          <p:nvPr>
            <p:ph type="pic" sz="quarter" idx="22"/>
          </p:nvPr>
        </p:nvSpPr>
        <p:spPr>
          <a:xfrm>
            <a:off x="6179672" y="-2"/>
            <a:ext cx="6012330" cy="6858001"/>
          </a:xfrm>
          <a:prstGeom prst="rect">
            <a:avLst/>
          </a:prstGeom>
          <a:pattFill prst="pct90">
            <a:fgClr>
              <a:srgbClr val="95C11F"/>
            </a:fgClr>
            <a:bgClr>
              <a:schemeClr val="bg1"/>
            </a:bgClr>
          </a:pattFill>
        </p:spPr>
        <p:txBody>
          <a:bodyPr/>
          <a:lstStyle/>
          <a:p>
            <a:endParaRPr lang="en-US"/>
          </a:p>
        </p:txBody>
      </p:sp>
    </p:spTree>
    <p:extLst>
      <p:ext uri="{BB962C8B-B14F-4D97-AF65-F5344CB8AC3E}">
        <p14:creationId xmlns:p14="http://schemas.microsoft.com/office/powerpoint/2010/main" val="214588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parator_AT Commerci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F7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3" name="Picture 12" descr="Logo, icon&#10;&#10;Description automatically generated">
            <a:extLst>
              <a:ext uri="{FF2B5EF4-FFF2-40B4-BE49-F238E27FC236}">
                <a16:creationId xmlns:a16="http://schemas.microsoft.com/office/drawing/2014/main" id="{36717B4C-887C-F6FE-D1A9-E7BE245A9340}"/>
              </a:ext>
            </a:extLst>
          </p:cNvPr>
          <p:cNvPicPr>
            <a:picLocks noChangeAspect="1"/>
          </p:cNvPicPr>
          <p:nvPr userDrawn="1"/>
        </p:nvPicPr>
        <p:blipFill>
          <a:blip r:embed="rId2"/>
          <a:stretch>
            <a:fillRect/>
          </a:stretch>
        </p:blipFill>
        <p:spPr>
          <a:xfrm>
            <a:off x="239430" y="5527589"/>
            <a:ext cx="1197225" cy="1197225"/>
          </a:xfrm>
          <a:prstGeom prst="rect">
            <a:avLst/>
          </a:prstGeom>
        </p:spPr>
      </p:pic>
      <p:sp>
        <p:nvSpPr>
          <p:cNvPr id="2" name="Title 1">
            <a:extLst>
              <a:ext uri="{FF2B5EF4-FFF2-40B4-BE49-F238E27FC236}">
                <a16:creationId xmlns:a16="http://schemas.microsoft.com/office/drawing/2014/main" id="{A1FCA3B5-7787-9E70-DEEA-0D48B2701F2F}"/>
              </a:ext>
            </a:extLst>
          </p:cNvPr>
          <p:cNvSpPr>
            <a:spLocks noGrp="1"/>
          </p:cNvSpPr>
          <p:nvPr>
            <p:ph type="ctrTitle" hasCustomPrompt="1"/>
          </p:nvPr>
        </p:nvSpPr>
        <p:spPr>
          <a:xfrm>
            <a:off x="613282" y="1398638"/>
            <a:ext cx="5254486" cy="3173362"/>
          </a:xfrm>
          <a:prstGeom prst="rect">
            <a:avLst/>
          </a:prstGeom>
        </p:spPr>
        <p:txBody>
          <a:bodyPr anchor="t"/>
          <a:lstStyle>
            <a:lvl1pPr algn="l">
              <a:lnSpc>
                <a:spcPts val="6800"/>
              </a:lnSpc>
              <a:defRPr sz="6000" spc="-300">
                <a:solidFill>
                  <a:schemeClr val="bg1"/>
                </a:solidFill>
              </a:defRPr>
            </a:lvl1pPr>
          </a:lstStyle>
          <a:p>
            <a:r>
              <a:rPr lang="en-NZ">
                <a:solidFill>
                  <a:schemeClr val="bg1"/>
                </a:solidFill>
              </a:rPr>
              <a:t>Separator slide</a:t>
            </a:r>
            <a:br>
              <a:rPr lang="en-NZ">
                <a:solidFill>
                  <a:schemeClr val="bg1"/>
                </a:solidFill>
              </a:rPr>
            </a:br>
            <a:r>
              <a:rPr lang="en-NZ">
                <a:solidFill>
                  <a:schemeClr val="bg1"/>
                </a:solidFill>
              </a:rPr>
              <a:t>header</a:t>
            </a:r>
            <a:endParaRPr lang="en-US"/>
          </a:p>
        </p:txBody>
      </p:sp>
      <p:sp>
        <p:nvSpPr>
          <p:cNvPr id="3" name="Text Placeholder 9">
            <a:extLst>
              <a:ext uri="{FF2B5EF4-FFF2-40B4-BE49-F238E27FC236}">
                <a16:creationId xmlns:a16="http://schemas.microsoft.com/office/drawing/2014/main" id="{6F22A2D3-C0BB-4760-40A0-25F058E5B7A8}"/>
              </a:ext>
            </a:extLst>
          </p:cNvPr>
          <p:cNvSpPr>
            <a:spLocks noGrp="1"/>
          </p:cNvSpPr>
          <p:nvPr>
            <p:ph type="body" sz="quarter" idx="21" hasCustomPrompt="1"/>
          </p:nvPr>
        </p:nvSpPr>
        <p:spPr>
          <a:xfrm>
            <a:off x="613280" y="810673"/>
            <a:ext cx="5254487" cy="481415"/>
          </a:xfrm>
          <a:prstGeom prst="rect">
            <a:avLst/>
          </a:prstGeom>
        </p:spPr>
        <p:txBody>
          <a:bodyPr/>
          <a:lstStyle>
            <a:lvl1pPr marL="0" indent="0">
              <a:buNone/>
              <a:defRPr sz="2400" b="0" i="0" kern="0" spc="-150" baseline="0">
                <a:solidFill>
                  <a:schemeClr val="bg1"/>
                </a:solidFill>
                <a:latin typeface="+mj-lt"/>
              </a:defRPr>
            </a:lvl1pPr>
          </a:lstStyle>
          <a:p>
            <a:r>
              <a:rPr lang="en-US" sz="2800">
                <a:latin typeface="+mj-lt"/>
              </a:rPr>
              <a:t>Small heading</a:t>
            </a:r>
          </a:p>
        </p:txBody>
      </p:sp>
      <p:sp>
        <p:nvSpPr>
          <p:cNvPr id="6" name="Picture Placeholder 6">
            <a:extLst>
              <a:ext uri="{FF2B5EF4-FFF2-40B4-BE49-F238E27FC236}">
                <a16:creationId xmlns:a16="http://schemas.microsoft.com/office/drawing/2014/main" id="{218C6438-EC39-D60B-3705-3090D013079D}"/>
              </a:ext>
            </a:extLst>
          </p:cNvPr>
          <p:cNvSpPr>
            <a:spLocks noGrp="1"/>
          </p:cNvSpPr>
          <p:nvPr>
            <p:ph type="pic" sz="quarter" idx="22"/>
          </p:nvPr>
        </p:nvSpPr>
        <p:spPr>
          <a:xfrm>
            <a:off x="6179672" y="-2"/>
            <a:ext cx="6012330" cy="6858001"/>
          </a:xfrm>
          <a:prstGeom prst="rect">
            <a:avLst/>
          </a:prstGeom>
          <a:pattFill prst="pct90">
            <a:fgClr>
              <a:srgbClr val="F7941F"/>
            </a:fgClr>
            <a:bgClr>
              <a:schemeClr val="bg1"/>
            </a:bgClr>
          </a:pattFill>
        </p:spPr>
        <p:txBody>
          <a:bodyPr/>
          <a:lstStyle/>
          <a:p>
            <a:endParaRPr lang="en-US"/>
          </a:p>
        </p:txBody>
      </p:sp>
    </p:spTree>
    <p:extLst>
      <p:ext uri="{BB962C8B-B14F-4D97-AF65-F5344CB8AC3E}">
        <p14:creationId xmlns:p14="http://schemas.microsoft.com/office/powerpoint/2010/main" val="87497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parator_AT Cosm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773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3" name="Picture 12" descr="Logo, icon&#10;&#10;Description automatically generated">
            <a:extLst>
              <a:ext uri="{FF2B5EF4-FFF2-40B4-BE49-F238E27FC236}">
                <a16:creationId xmlns:a16="http://schemas.microsoft.com/office/drawing/2014/main" id="{A017F9D0-B8E4-7FF9-F8D7-C99295FC6F65}"/>
              </a:ext>
            </a:extLst>
          </p:cNvPr>
          <p:cNvPicPr>
            <a:picLocks noChangeAspect="1"/>
          </p:cNvPicPr>
          <p:nvPr userDrawn="1"/>
        </p:nvPicPr>
        <p:blipFill>
          <a:blip r:embed="rId2"/>
          <a:stretch>
            <a:fillRect/>
          </a:stretch>
        </p:blipFill>
        <p:spPr>
          <a:xfrm>
            <a:off x="239430" y="5527589"/>
            <a:ext cx="1197225" cy="1197225"/>
          </a:xfrm>
          <a:prstGeom prst="rect">
            <a:avLst/>
          </a:prstGeom>
        </p:spPr>
      </p:pic>
      <p:sp>
        <p:nvSpPr>
          <p:cNvPr id="4" name="Title 1">
            <a:extLst>
              <a:ext uri="{FF2B5EF4-FFF2-40B4-BE49-F238E27FC236}">
                <a16:creationId xmlns:a16="http://schemas.microsoft.com/office/drawing/2014/main" id="{530E771C-166F-2356-81E7-11EF65DF5554}"/>
              </a:ext>
            </a:extLst>
          </p:cNvPr>
          <p:cNvSpPr>
            <a:spLocks noGrp="1"/>
          </p:cNvSpPr>
          <p:nvPr>
            <p:ph type="ctrTitle" hasCustomPrompt="1"/>
          </p:nvPr>
        </p:nvSpPr>
        <p:spPr>
          <a:xfrm>
            <a:off x="613282" y="1398638"/>
            <a:ext cx="5254486" cy="3173362"/>
          </a:xfrm>
          <a:prstGeom prst="rect">
            <a:avLst/>
          </a:prstGeom>
        </p:spPr>
        <p:txBody>
          <a:bodyPr anchor="t"/>
          <a:lstStyle>
            <a:lvl1pPr algn="l">
              <a:lnSpc>
                <a:spcPts val="6800"/>
              </a:lnSpc>
              <a:defRPr sz="6000" spc="-300">
                <a:solidFill>
                  <a:schemeClr val="bg1"/>
                </a:solidFill>
              </a:defRPr>
            </a:lvl1pPr>
          </a:lstStyle>
          <a:p>
            <a:r>
              <a:rPr lang="en-NZ">
                <a:solidFill>
                  <a:schemeClr val="bg1"/>
                </a:solidFill>
              </a:rPr>
              <a:t>Separator slide</a:t>
            </a:r>
            <a:br>
              <a:rPr lang="en-NZ">
                <a:solidFill>
                  <a:schemeClr val="bg1"/>
                </a:solidFill>
              </a:rPr>
            </a:br>
            <a:r>
              <a:rPr lang="en-NZ">
                <a:solidFill>
                  <a:schemeClr val="bg1"/>
                </a:solidFill>
              </a:rPr>
              <a:t>header</a:t>
            </a:r>
            <a:endParaRPr lang="en-US"/>
          </a:p>
        </p:txBody>
      </p:sp>
      <p:sp>
        <p:nvSpPr>
          <p:cNvPr id="5" name="Text Placeholder 9">
            <a:extLst>
              <a:ext uri="{FF2B5EF4-FFF2-40B4-BE49-F238E27FC236}">
                <a16:creationId xmlns:a16="http://schemas.microsoft.com/office/drawing/2014/main" id="{66C76626-9896-AC1A-84CE-0D4D9A1EF38B}"/>
              </a:ext>
            </a:extLst>
          </p:cNvPr>
          <p:cNvSpPr>
            <a:spLocks noGrp="1"/>
          </p:cNvSpPr>
          <p:nvPr>
            <p:ph type="body" sz="quarter" idx="21" hasCustomPrompt="1"/>
          </p:nvPr>
        </p:nvSpPr>
        <p:spPr>
          <a:xfrm>
            <a:off x="613280" y="810673"/>
            <a:ext cx="5254487" cy="481415"/>
          </a:xfrm>
          <a:prstGeom prst="rect">
            <a:avLst/>
          </a:prstGeom>
        </p:spPr>
        <p:txBody>
          <a:bodyPr/>
          <a:lstStyle>
            <a:lvl1pPr marL="0" indent="0">
              <a:buNone/>
              <a:defRPr sz="2400" b="0" i="0" kern="0" spc="-150" baseline="0">
                <a:solidFill>
                  <a:schemeClr val="bg1"/>
                </a:solidFill>
                <a:latin typeface="+mj-lt"/>
              </a:defRPr>
            </a:lvl1pPr>
          </a:lstStyle>
          <a:p>
            <a:r>
              <a:rPr lang="en-US" sz="2800">
                <a:latin typeface="+mj-lt"/>
              </a:rPr>
              <a:t>Small heading</a:t>
            </a:r>
          </a:p>
        </p:txBody>
      </p:sp>
      <p:sp>
        <p:nvSpPr>
          <p:cNvPr id="6" name="Picture Placeholder 6">
            <a:extLst>
              <a:ext uri="{FF2B5EF4-FFF2-40B4-BE49-F238E27FC236}">
                <a16:creationId xmlns:a16="http://schemas.microsoft.com/office/drawing/2014/main" id="{D4BA553D-2FEF-2355-2BB8-47F09B13031E}"/>
              </a:ext>
            </a:extLst>
          </p:cNvPr>
          <p:cNvSpPr>
            <a:spLocks noGrp="1"/>
          </p:cNvSpPr>
          <p:nvPr>
            <p:ph type="pic" sz="quarter" idx="22"/>
          </p:nvPr>
        </p:nvSpPr>
        <p:spPr>
          <a:xfrm>
            <a:off x="6179672" y="-2"/>
            <a:ext cx="6012330" cy="6858001"/>
          </a:xfrm>
          <a:prstGeom prst="rect">
            <a:avLst/>
          </a:prstGeom>
          <a:pattFill prst="pct90">
            <a:fgClr>
              <a:srgbClr val="773581"/>
            </a:fgClr>
            <a:bgClr>
              <a:schemeClr val="bg1"/>
            </a:bgClr>
          </a:pattFill>
        </p:spPr>
        <p:txBody>
          <a:bodyPr/>
          <a:lstStyle/>
          <a:p>
            <a:endParaRPr lang="en-US"/>
          </a:p>
        </p:txBody>
      </p:sp>
    </p:spTree>
    <p:extLst>
      <p:ext uri="{BB962C8B-B14F-4D97-AF65-F5344CB8AC3E}">
        <p14:creationId xmlns:p14="http://schemas.microsoft.com/office/powerpoint/2010/main" val="1335753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parator_AT Greeny Blue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D7BEDA-1AE6-52C1-2C11-B3ADD556B6FC}"/>
              </a:ext>
            </a:extLst>
          </p:cNvPr>
          <p:cNvSpPr/>
          <p:nvPr userDrawn="1"/>
        </p:nvSpPr>
        <p:spPr>
          <a:xfrm>
            <a:off x="0" y="0"/>
            <a:ext cx="12192000" cy="6858000"/>
          </a:xfrm>
          <a:prstGeom prst="rect">
            <a:avLst/>
          </a:prstGeom>
          <a:solidFill>
            <a:srgbClr val="009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1" name="Picture 10" descr="Logo, icon&#10;&#10;Description automatically generated">
            <a:extLst>
              <a:ext uri="{FF2B5EF4-FFF2-40B4-BE49-F238E27FC236}">
                <a16:creationId xmlns:a16="http://schemas.microsoft.com/office/drawing/2014/main" id="{83906CF9-EC6D-63CF-9D83-B228F6F12EE6}"/>
              </a:ext>
            </a:extLst>
          </p:cNvPr>
          <p:cNvPicPr>
            <a:picLocks noChangeAspect="1"/>
          </p:cNvPicPr>
          <p:nvPr userDrawn="1"/>
        </p:nvPicPr>
        <p:blipFill>
          <a:blip r:embed="rId2"/>
          <a:stretch>
            <a:fillRect/>
          </a:stretch>
        </p:blipFill>
        <p:spPr>
          <a:xfrm>
            <a:off x="239430" y="5527589"/>
            <a:ext cx="1197225" cy="1197225"/>
          </a:xfrm>
          <a:prstGeom prst="rect">
            <a:avLst/>
          </a:prstGeom>
        </p:spPr>
      </p:pic>
      <p:sp>
        <p:nvSpPr>
          <p:cNvPr id="2" name="Title 1">
            <a:extLst>
              <a:ext uri="{FF2B5EF4-FFF2-40B4-BE49-F238E27FC236}">
                <a16:creationId xmlns:a16="http://schemas.microsoft.com/office/drawing/2014/main" id="{52E00946-7E4C-96C6-0732-5C649CD4D364}"/>
              </a:ext>
            </a:extLst>
          </p:cNvPr>
          <p:cNvSpPr>
            <a:spLocks noGrp="1"/>
          </p:cNvSpPr>
          <p:nvPr>
            <p:ph type="ctrTitle" hasCustomPrompt="1"/>
          </p:nvPr>
        </p:nvSpPr>
        <p:spPr>
          <a:xfrm>
            <a:off x="613282" y="1398638"/>
            <a:ext cx="5254486" cy="3173362"/>
          </a:xfrm>
          <a:prstGeom prst="rect">
            <a:avLst/>
          </a:prstGeom>
        </p:spPr>
        <p:txBody>
          <a:bodyPr anchor="t"/>
          <a:lstStyle>
            <a:lvl1pPr algn="l">
              <a:lnSpc>
                <a:spcPts val="6800"/>
              </a:lnSpc>
              <a:defRPr sz="6000" spc="-300">
                <a:solidFill>
                  <a:schemeClr val="bg1"/>
                </a:solidFill>
              </a:defRPr>
            </a:lvl1pPr>
          </a:lstStyle>
          <a:p>
            <a:r>
              <a:rPr lang="en-NZ">
                <a:solidFill>
                  <a:schemeClr val="bg1"/>
                </a:solidFill>
              </a:rPr>
              <a:t>Separator slide</a:t>
            </a:r>
            <a:br>
              <a:rPr lang="en-NZ">
                <a:solidFill>
                  <a:schemeClr val="bg1"/>
                </a:solidFill>
              </a:rPr>
            </a:br>
            <a:r>
              <a:rPr lang="en-NZ">
                <a:solidFill>
                  <a:schemeClr val="bg1"/>
                </a:solidFill>
              </a:rPr>
              <a:t>header</a:t>
            </a:r>
            <a:endParaRPr lang="en-US"/>
          </a:p>
        </p:txBody>
      </p:sp>
      <p:sp>
        <p:nvSpPr>
          <p:cNvPr id="5" name="Text Placeholder 9">
            <a:extLst>
              <a:ext uri="{FF2B5EF4-FFF2-40B4-BE49-F238E27FC236}">
                <a16:creationId xmlns:a16="http://schemas.microsoft.com/office/drawing/2014/main" id="{150524E9-C563-358D-AF2E-F930C7B5F6A0}"/>
              </a:ext>
            </a:extLst>
          </p:cNvPr>
          <p:cNvSpPr>
            <a:spLocks noGrp="1"/>
          </p:cNvSpPr>
          <p:nvPr>
            <p:ph type="body" sz="quarter" idx="21" hasCustomPrompt="1"/>
          </p:nvPr>
        </p:nvSpPr>
        <p:spPr>
          <a:xfrm>
            <a:off x="613280" y="810673"/>
            <a:ext cx="5254487" cy="481415"/>
          </a:xfrm>
          <a:prstGeom prst="rect">
            <a:avLst/>
          </a:prstGeom>
        </p:spPr>
        <p:txBody>
          <a:bodyPr/>
          <a:lstStyle>
            <a:lvl1pPr marL="0" indent="0">
              <a:buNone/>
              <a:defRPr sz="2400" b="0" i="0" kern="0" spc="-150" baseline="0">
                <a:solidFill>
                  <a:schemeClr val="bg1"/>
                </a:solidFill>
                <a:latin typeface="+mj-lt"/>
              </a:defRPr>
            </a:lvl1pPr>
          </a:lstStyle>
          <a:p>
            <a:r>
              <a:rPr lang="en-US" sz="2800">
                <a:latin typeface="+mj-lt"/>
              </a:rPr>
              <a:t>Small heading</a:t>
            </a:r>
          </a:p>
        </p:txBody>
      </p:sp>
      <p:sp>
        <p:nvSpPr>
          <p:cNvPr id="6" name="Picture Placeholder 6">
            <a:extLst>
              <a:ext uri="{FF2B5EF4-FFF2-40B4-BE49-F238E27FC236}">
                <a16:creationId xmlns:a16="http://schemas.microsoft.com/office/drawing/2014/main" id="{9FD8D417-0A33-C59D-D2A7-E98B1C1E71BF}"/>
              </a:ext>
            </a:extLst>
          </p:cNvPr>
          <p:cNvSpPr>
            <a:spLocks noGrp="1"/>
          </p:cNvSpPr>
          <p:nvPr>
            <p:ph type="pic" sz="quarter" idx="22"/>
          </p:nvPr>
        </p:nvSpPr>
        <p:spPr>
          <a:xfrm>
            <a:off x="6179672" y="-2"/>
            <a:ext cx="6012330" cy="6858001"/>
          </a:xfrm>
          <a:prstGeom prst="rect">
            <a:avLst/>
          </a:prstGeom>
          <a:pattFill prst="pct90">
            <a:fgClr>
              <a:srgbClr val="009985"/>
            </a:fgClr>
            <a:bgClr>
              <a:schemeClr val="bg1"/>
            </a:bgClr>
          </a:pattFill>
        </p:spPr>
        <p:txBody>
          <a:bodyPr/>
          <a:lstStyle/>
          <a:p>
            <a:endParaRPr lang="en-US"/>
          </a:p>
        </p:txBody>
      </p:sp>
    </p:spTree>
    <p:extLst>
      <p:ext uri="{BB962C8B-B14F-4D97-AF65-F5344CB8AC3E}">
        <p14:creationId xmlns:p14="http://schemas.microsoft.com/office/powerpoint/2010/main" val="2191520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584E6A-9991-3C11-9FD6-3A8C5C2DE23C}"/>
              </a:ext>
            </a:extLst>
          </p:cNvPr>
          <p:cNvSpPr/>
          <p:nvPr userDrawn="1"/>
        </p:nvSpPr>
        <p:spPr>
          <a:xfrm>
            <a:off x="0" y="0"/>
            <a:ext cx="12192000" cy="6858000"/>
          </a:xfrm>
          <a:prstGeom prst="rect">
            <a:avLst/>
          </a:prstGeom>
          <a:solidFill>
            <a:srgbClr val="007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itle 1">
            <a:extLst>
              <a:ext uri="{FF2B5EF4-FFF2-40B4-BE49-F238E27FC236}">
                <a16:creationId xmlns:a16="http://schemas.microsoft.com/office/drawing/2014/main" id="{8D96AE84-164A-3ECB-CF16-508D84C0D746}"/>
              </a:ext>
            </a:extLst>
          </p:cNvPr>
          <p:cNvSpPr>
            <a:spLocks noGrp="1"/>
          </p:cNvSpPr>
          <p:nvPr>
            <p:ph type="ctrTitle" hasCustomPrompt="1"/>
          </p:nvPr>
        </p:nvSpPr>
        <p:spPr>
          <a:xfrm>
            <a:off x="807101" y="2735826"/>
            <a:ext cx="10431170" cy="921774"/>
          </a:xfrm>
          <a:prstGeom prst="rect">
            <a:avLst/>
          </a:prstGeom>
        </p:spPr>
        <p:txBody>
          <a:bodyPr anchor="b"/>
          <a:lstStyle>
            <a:lvl1pPr algn="ctr">
              <a:lnSpc>
                <a:spcPts val="6800"/>
              </a:lnSpc>
              <a:defRPr sz="5400" spc="-300">
                <a:solidFill>
                  <a:schemeClr val="bg1"/>
                </a:solidFill>
              </a:defRPr>
            </a:lvl1pPr>
          </a:lstStyle>
          <a:p>
            <a:r>
              <a:rPr lang="en-GB"/>
              <a:t>Thank you</a:t>
            </a:r>
            <a:endParaRPr lang="en-US"/>
          </a:p>
        </p:txBody>
      </p:sp>
      <p:pic>
        <p:nvPicPr>
          <p:cNvPr id="6" name="Picture 5" descr="Chart&#10;&#10;Description automatically generated with medium confidence">
            <a:extLst>
              <a:ext uri="{FF2B5EF4-FFF2-40B4-BE49-F238E27FC236}">
                <a16:creationId xmlns:a16="http://schemas.microsoft.com/office/drawing/2014/main" id="{ED656F3A-651B-47C4-5EF1-018AE1B27F2B}"/>
              </a:ext>
            </a:extLst>
          </p:cNvPr>
          <p:cNvPicPr>
            <a:picLocks noChangeAspect="1"/>
          </p:cNvPicPr>
          <p:nvPr userDrawn="1"/>
        </p:nvPicPr>
        <p:blipFill>
          <a:blip r:embed="rId2"/>
          <a:stretch>
            <a:fillRect/>
          </a:stretch>
        </p:blipFill>
        <p:spPr>
          <a:xfrm>
            <a:off x="11432516" y="0"/>
            <a:ext cx="442412" cy="442412"/>
          </a:xfrm>
          <a:prstGeom prst="rect">
            <a:avLst/>
          </a:prstGeom>
        </p:spPr>
      </p:pic>
      <p:pic>
        <p:nvPicPr>
          <p:cNvPr id="11" name="Picture 10" descr="Logo, icon&#10;&#10;Description automatically generated">
            <a:extLst>
              <a:ext uri="{FF2B5EF4-FFF2-40B4-BE49-F238E27FC236}">
                <a16:creationId xmlns:a16="http://schemas.microsoft.com/office/drawing/2014/main" id="{7EB00666-16E0-AE3F-1D90-267637949C1A}"/>
              </a:ext>
            </a:extLst>
          </p:cNvPr>
          <p:cNvPicPr>
            <a:picLocks noChangeAspect="1"/>
          </p:cNvPicPr>
          <p:nvPr userDrawn="1"/>
        </p:nvPicPr>
        <p:blipFill>
          <a:blip r:embed="rId3"/>
          <a:stretch>
            <a:fillRect/>
          </a:stretch>
        </p:blipFill>
        <p:spPr>
          <a:xfrm>
            <a:off x="239430" y="5527589"/>
            <a:ext cx="1197225" cy="1197225"/>
          </a:xfrm>
          <a:prstGeom prst="rect">
            <a:avLst/>
          </a:prstGeom>
        </p:spPr>
      </p:pic>
      <p:pic>
        <p:nvPicPr>
          <p:cNvPr id="12" name="Picture 11" descr="A picture containing web&#10;&#10;Description automatically generated">
            <a:extLst>
              <a:ext uri="{FF2B5EF4-FFF2-40B4-BE49-F238E27FC236}">
                <a16:creationId xmlns:a16="http://schemas.microsoft.com/office/drawing/2014/main" id="{7663A701-BDB6-77B1-52CC-074CDB721564}"/>
              </a:ext>
            </a:extLst>
          </p:cNvPr>
          <p:cNvPicPr>
            <a:picLocks noChangeAspect="1"/>
          </p:cNvPicPr>
          <p:nvPr userDrawn="1"/>
        </p:nvPicPr>
        <p:blipFill>
          <a:blip r:embed="rId4">
            <a:alphaModFix amt="10000"/>
          </a:blip>
          <a:stretch>
            <a:fillRect/>
          </a:stretch>
        </p:blipFill>
        <p:spPr>
          <a:xfrm>
            <a:off x="6318422" y="1582622"/>
            <a:ext cx="8720919" cy="8720919"/>
          </a:xfrm>
          <a:prstGeom prst="rect">
            <a:avLst/>
          </a:prstGeom>
        </p:spPr>
      </p:pic>
    </p:spTree>
    <p:extLst>
      <p:ext uri="{BB962C8B-B14F-4D97-AF65-F5344CB8AC3E}">
        <p14:creationId xmlns:p14="http://schemas.microsoft.com/office/powerpoint/2010/main" val="67874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D8C4AE-E215-B109-FF03-E60D5CD2039A}"/>
              </a:ext>
            </a:extLst>
          </p:cNvPr>
          <p:cNvSpPr>
            <a:spLocks noGrp="1"/>
          </p:cNvSpPr>
          <p:nvPr>
            <p:ph type="subTitle" idx="1" hasCustomPrompt="1"/>
          </p:nvPr>
        </p:nvSpPr>
        <p:spPr>
          <a:xfrm>
            <a:off x="676800" y="2300400"/>
            <a:ext cx="9901084" cy="2664542"/>
          </a:xfrm>
          <a:prstGeom prst="rect">
            <a:avLst/>
          </a:prstGeom>
        </p:spPr>
        <p:txBody>
          <a:bodyPr numCol="3"/>
          <a:lstStyle>
            <a:lvl1pPr marL="342900" indent="-342900" algn="l">
              <a:buClr>
                <a:srgbClr val="0073BD"/>
              </a:buClr>
              <a:buFont typeface="+mj-lt"/>
              <a:buAutoNum type="arabicPeriod"/>
              <a:defRPr sz="1600" spc="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index</a:t>
            </a:r>
          </a:p>
          <a:p>
            <a:r>
              <a:rPr lang="en-GB"/>
              <a:t>Title of page</a:t>
            </a:r>
          </a:p>
          <a:p>
            <a:r>
              <a:rPr lang="en-GB"/>
              <a:t>Title of page</a:t>
            </a:r>
          </a:p>
          <a:p>
            <a:r>
              <a:rPr lang="en-GB"/>
              <a:t>Title of page</a:t>
            </a:r>
          </a:p>
          <a:p>
            <a:r>
              <a:rPr lang="en-GB"/>
              <a:t>Title of page</a:t>
            </a:r>
          </a:p>
          <a:p>
            <a:r>
              <a:rPr lang="en-GB"/>
              <a:t>Title of page</a:t>
            </a:r>
            <a:endParaRPr lang="en-US"/>
          </a:p>
        </p:txBody>
      </p:sp>
      <p:sp>
        <p:nvSpPr>
          <p:cNvPr id="5" name="Text Placeholder 9">
            <a:extLst>
              <a:ext uri="{FF2B5EF4-FFF2-40B4-BE49-F238E27FC236}">
                <a16:creationId xmlns:a16="http://schemas.microsoft.com/office/drawing/2014/main" id="{4FC97A6D-1F6C-8538-ED37-892593EAF872}"/>
              </a:ext>
            </a:extLst>
          </p:cNvPr>
          <p:cNvSpPr>
            <a:spLocks noGrp="1"/>
          </p:cNvSpPr>
          <p:nvPr>
            <p:ph type="body" sz="quarter" idx="21" hasCustomPrompt="1"/>
          </p:nvPr>
        </p:nvSpPr>
        <p:spPr>
          <a:xfrm>
            <a:off x="613280" y="810673"/>
            <a:ext cx="5751442" cy="323335"/>
          </a:xfrm>
          <a:prstGeom prst="rect">
            <a:avLst/>
          </a:prstGeom>
        </p:spPr>
        <p:txBody>
          <a:bodyPr/>
          <a:lstStyle>
            <a:lvl1pPr marL="0" indent="0">
              <a:buNone/>
              <a:defRPr sz="2600" b="0" i="0" kern="0" spc="-80" baseline="0">
                <a:solidFill>
                  <a:schemeClr val="tx1"/>
                </a:solidFill>
                <a:latin typeface="+mj-lt"/>
              </a:defRPr>
            </a:lvl1pPr>
          </a:lstStyle>
          <a:p>
            <a:r>
              <a:rPr lang="en-US" sz="2800" err="1">
                <a:latin typeface="+mj-lt"/>
              </a:rPr>
              <a:t>Programme</a:t>
            </a:r>
            <a:r>
              <a:rPr lang="en-US" sz="2800">
                <a:latin typeface="+mj-lt"/>
              </a:rPr>
              <a:t> heading</a:t>
            </a:r>
          </a:p>
        </p:txBody>
      </p:sp>
      <p:sp>
        <p:nvSpPr>
          <p:cNvPr id="8" name="Text Placeholder 11">
            <a:extLst>
              <a:ext uri="{FF2B5EF4-FFF2-40B4-BE49-F238E27FC236}">
                <a16:creationId xmlns:a16="http://schemas.microsoft.com/office/drawing/2014/main" id="{D63B69D7-1782-3145-F211-5EF376E6995E}"/>
              </a:ext>
            </a:extLst>
          </p:cNvPr>
          <p:cNvSpPr>
            <a:spLocks noGrp="1"/>
          </p:cNvSpPr>
          <p:nvPr>
            <p:ph type="body" sz="quarter" idx="22" hasCustomPrompt="1"/>
          </p:nvPr>
        </p:nvSpPr>
        <p:spPr>
          <a:xfrm>
            <a:off x="685258" y="1858926"/>
            <a:ext cx="10821483" cy="323335"/>
          </a:xfrm>
          <a:prstGeom prst="rect">
            <a:avLst/>
          </a:prstGeom>
        </p:spPr>
        <p:txBody>
          <a:bodyPr/>
          <a:lstStyle>
            <a:lvl1pPr marL="0" indent="0">
              <a:buNone/>
              <a:defRPr sz="1600" b="0" i="0" spc="-80" baseline="0">
                <a:solidFill>
                  <a:srgbClr val="0073BD"/>
                </a:solidFill>
                <a:latin typeface="+mj-lt"/>
              </a:defRPr>
            </a:lvl1pPr>
          </a:lstStyle>
          <a:p>
            <a:pPr lvl="0"/>
            <a:r>
              <a:rPr lang="en-GB"/>
              <a:t>Index</a:t>
            </a:r>
            <a:endParaRPr lang="en-US"/>
          </a:p>
        </p:txBody>
      </p:sp>
      <p:pic>
        <p:nvPicPr>
          <p:cNvPr id="9" name="Picture 8">
            <a:extLst>
              <a:ext uri="{FF2B5EF4-FFF2-40B4-BE49-F238E27FC236}">
                <a16:creationId xmlns:a16="http://schemas.microsoft.com/office/drawing/2014/main" id="{3A310468-C152-5BB3-92B9-63C9C737AAE4}"/>
              </a:ext>
            </a:extLst>
          </p:cNvPr>
          <p:cNvPicPr>
            <a:picLocks noChangeAspect="1"/>
          </p:cNvPicPr>
          <p:nvPr userDrawn="1"/>
        </p:nvPicPr>
        <p:blipFill rotWithShape="1">
          <a:blip r:embed="rId2">
            <a:alphaModFix amt="10000"/>
          </a:blip>
          <a:srcRect/>
          <a:stretch/>
        </p:blipFill>
        <p:spPr>
          <a:xfrm>
            <a:off x="6562439" y="1763486"/>
            <a:ext cx="8232884" cy="8353152"/>
          </a:xfrm>
          <a:prstGeom prst="rect">
            <a:avLst/>
          </a:prstGeom>
        </p:spPr>
      </p:pic>
      <p:pic>
        <p:nvPicPr>
          <p:cNvPr id="10" name="Picture 9" descr="A picture containing text, sign, vector graphics&#10;&#10;Description automatically generated">
            <a:extLst>
              <a:ext uri="{FF2B5EF4-FFF2-40B4-BE49-F238E27FC236}">
                <a16:creationId xmlns:a16="http://schemas.microsoft.com/office/drawing/2014/main" id="{56D82763-2094-4E9C-BC5D-134C0A973860}"/>
              </a:ext>
            </a:extLst>
          </p:cNvPr>
          <p:cNvPicPr>
            <a:picLocks noChangeAspect="1"/>
          </p:cNvPicPr>
          <p:nvPr userDrawn="1"/>
        </p:nvPicPr>
        <p:blipFill>
          <a:blip r:embed="rId3"/>
          <a:stretch>
            <a:fillRect/>
          </a:stretch>
        </p:blipFill>
        <p:spPr>
          <a:xfrm>
            <a:off x="239429" y="5527588"/>
            <a:ext cx="1197226" cy="1197226"/>
          </a:xfrm>
          <a:prstGeom prst="rect">
            <a:avLst/>
          </a:prstGeom>
        </p:spPr>
      </p:pic>
    </p:spTree>
    <p:extLst>
      <p:ext uri="{BB962C8B-B14F-4D97-AF65-F5344CB8AC3E}">
        <p14:creationId xmlns:p14="http://schemas.microsoft.com/office/powerpoint/2010/main" val="306042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044406"/>
      </p:ext>
    </p:extLst>
  </p:cSld>
  <p:clrMap bg1="lt1" tx1="dk1" bg2="lt2" tx2="dk2" accent1="accent1" accent2="accent2" accent3="accent3" accent4="accent4" accent5="accent5" accent6="accent6" hlink="hlink" folHlink="folHlink"/>
  <p:sldLayoutIdLst>
    <p:sldLayoutId id="2147483699" r:id="rId1"/>
    <p:sldLayoutId id="2147483705" r:id="rId2"/>
    <p:sldLayoutId id="2147483715" r:id="rId3"/>
    <p:sldLayoutId id="2147483714" r:id="rId4"/>
    <p:sldLayoutId id="2147483716" r:id="rId5"/>
    <p:sldLayoutId id="2147483717" r:id="rId6"/>
    <p:sldLayoutId id="2147483718" r:id="rId7"/>
    <p:sldLayoutId id="2147483708"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1842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9" r:id="rId5"/>
    <p:sldLayoutId id="2147483724" r:id="rId6"/>
    <p:sldLayoutId id="2147483725" r:id="rId7"/>
    <p:sldLayoutId id="2147483726" r:id="rId8"/>
    <p:sldLayoutId id="2147483728"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C77F2-B905-5460-4F90-B40C3B558426}"/>
              </a:ext>
            </a:extLst>
          </p:cNvPr>
          <p:cNvSpPr>
            <a:spLocks noGrp="1"/>
          </p:cNvSpPr>
          <p:nvPr>
            <p:ph type="ctrTitle"/>
          </p:nvPr>
        </p:nvSpPr>
        <p:spPr/>
        <p:txBody>
          <a:bodyPr/>
          <a:lstStyle/>
          <a:p>
            <a:r>
              <a:rPr lang="en-US" dirty="0"/>
              <a:t>Level Crossing </a:t>
            </a:r>
            <a:r>
              <a:rPr lang="en-GB" dirty="0"/>
              <a:t>Programme</a:t>
            </a:r>
            <a:r>
              <a:rPr lang="en-US" dirty="0"/>
              <a:t> Update</a:t>
            </a:r>
          </a:p>
        </p:txBody>
      </p:sp>
      <p:sp>
        <p:nvSpPr>
          <p:cNvPr id="3" name="Text Placeholder 2">
            <a:extLst>
              <a:ext uri="{FF2B5EF4-FFF2-40B4-BE49-F238E27FC236}">
                <a16:creationId xmlns:a16="http://schemas.microsoft.com/office/drawing/2014/main" id="{4EF0A324-982E-8DD5-AEFD-495015E136F7}"/>
              </a:ext>
            </a:extLst>
          </p:cNvPr>
          <p:cNvSpPr>
            <a:spLocks noGrp="1"/>
          </p:cNvSpPr>
          <p:nvPr>
            <p:ph type="body" idx="13"/>
          </p:nvPr>
        </p:nvSpPr>
        <p:spPr/>
        <p:txBody>
          <a:bodyPr/>
          <a:lstStyle/>
          <a:p>
            <a:r>
              <a:rPr lang="en-US" dirty="0"/>
              <a:t>21 September 2023</a:t>
            </a:r>
          </a:p>
        </p:txBody>
      </p:sp>
      <p:sp>
        <p:nvSpPr>
          <p:cNvPr id="4" name="Text Placeholder 3">
            <a:extLst>
              <a:ext uri="{FF2B5EF4-FFF2-40B4-BE49-F238E27FC236}">
                <a16:creationId xmlns:a16="http://schemas.microsoft.com/office/drawing/2014/main" id="{C352D14C-A040-496D-0F71-1B99ECC615A9}"/>
              </a:ext>
            </a:extLst>
          </p:cNvPr>
          <p:cNvSpPr>
            <a:spLocks noGrp="1"/>
          </p:cNvSpPr>
          <p:nvPr>
            <p:ph type="body" sz="quarter" idx="21"/>
          </p:nvPr>
        </p:nvSpPr>
        <p:spPr>
          <a:xfrm>
            <a:off x="613281" y="810673"/>
            <a:ext cx="9099655" cy="481415"/>
          </a:xfrm>
        </p:spPr>
        <p:txBody>
          <a:bodyPr/>
          <a:lstStyle/>
          <a:p>
            <a:r>
              <a:rPr lang="en-US" dirty="0"/>
              <a:t>Transport and Infrastructure Committee</a:t>
            </a:r>
          </a:p>
        </p:txBody>
      </p:sp>
    </p:spTree>
    <p:extLst>
      <p:ext uri="{BB962C8B-B14F-4D97-AF65-F5344CB8AC3E}">
        <p14:creationId xmlns:p14="http://schemas.microsoft.com/office/powerpoint/2010/main" val="364321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37A40-A453-F8D9-36E9-AECAC8BD88A3}"/>
              </a:ext>
            </a:extLst>
          </p:cNvPr>
          <p:cNvSpPr>
            <a:spLocks noGrp="1"/>
          </p:cNvSpPr>
          <p:nvPr>
            <p:ph type="body" sz="quarter" idx="21"/>
          </p:nvPr>
        </p:nvSpPr>
        <p:spPr/>
        <p:txBody>
          <a:bodyPr/>
          <a:lstStyle/>
          <a:p>
            <a:r>
              <a:rPr lang="en-US" dirty="0"/>
              <a:t>Prioritisation</a:t>
            </a:r>
          </a:p>
        </p:txBody>
      </p:sp>
      <p:sp>
        <p:nvSpPr>
          <p:cNvPr id="7" name="Rectangle 1">
            <a:extLst>
              <a:ext uri="{FF2B5EF4-FFF2-40B4-BE49-F238E27FC236}">
                <a16:creationId xmlns:a16="http://schemas.microsoft.com/office/drawing/2014/main" id="{22366E84-91C4-52E3-F318-44A8B8DF7EC0}"/>
              </a:ext>
            </a:extLst>
          </p:cNvPr>
          <p:cNvSpPr>
            <a:spLocks noGrp="1" noChangeArrowheads="1"/>
          </p:cNvSpPr>
          <p:nvPr>
            <p:ph type="body" sz="quarter" idx="18"/>
          </p:nvPr>
        </p:nvSpPr>
        <p:spPr bwMode="auto">
          <a:xfrm>
            <a:off x="1514702" y="1308602"/>
            <a:ext cx="10677298"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Options at each site will be </a:t>
            </a:r>
            <a:r>
              <a:rPr lang="en-US" altLang="en-US" sz="2000" dirty="0">
                <a:solidFill>
                  <a:schemeClr val="tx1"/>
                </a:solidFill>
                <a:latin typeface="Arial" panose="020B0604020202020204" pitchFamily="34" charset="0"/>
                <a:cs typeface="Arial" panose="020B0604020202020204" pitchFamily="34" charset="0"/>
              </a:rPr>
              <a:t>assessed </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against the following criteria:</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Investment Objectives</a:t>
            </a:r>
          </a:p>
          <a:p>
            <a:pPr marL="742950" lvl="1" indent="-285750" eaLnBrk="0" fontAlgn="base" hangingPunct="0">
              <a:lnSpc>
                <a:spcPct val="100000"/>
              </a:lnSpc>
              <a:spcBef>
                <a:spcPct val="0"/>
              </a:spcBef>
              <a:spcAft>
                <a:spcPct val="0"/>
              </a:spcAft>
              <a:buFont typeface="Arial" panose="020B0604020202020204" pitchFamily="34" charset="0"/>
              <a:buChar char="•"/>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Safety</a:t>
            </a:r>
          </a:p>
          <a:p>
            <a:pPr marL="742950" lvl="1" indent="-285750" eaLnBrk="0" fontAlgn="base" hangingPunct="0">
              <a:lnSpc>
                <a:spcPct val="100000"/>
              </a:lnSpc>
              <a:spcBef>
                <a:spcPct val="0"/>
              </a:spcBef>
              <a:spcAft>
                <a:spcPct val="0"/>
              </a:spcAft>
              <a:buFont typeface="Arial" panose="020B0604020202020204" pitchFamily="34" charset="0"/>
              <a:buChar char="•"/>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Level Crossing Safety Impact scoring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Impact on efficiency of transport network </a:t>
            </a:r>
          </a:p>
          <a:p>
            <a:pPr marL="742950" lvl="1" indent="-285750" eaLnBrk="0" fontAlgn="base" hangingPunct="0">
              <a:lnSpc>
                <a:spcPct val="100000"/>
              </a:lnSpc>
              <a:spcBef>
                <a:spcPct val="0"/>
              </a:spcBef>
              <a:spcAft>
                <a:spcPct val="0"/>
              </a:spcAft>
              <a:buFont typeface="Arial" panose="020B0604020202020204" pitchFamily="34" charset="0"/>
              <a:buChar char="•"/>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Train Operations</a:t>
            </a:r>
          </a:p>
          <a:p>
            <a:pPr marL="742950" lvl="1" indent="-285750" eaLnBrk="0" fontAlgn="base" hangingPunct="0">
              <a:lnSpc>
                <a:spcPct val="100000"/>
              </a:lnSpc>
              <a:spcBef>
                <a:spcPct val="0"/>
              </a:spcBef>
              <a:spcAft>
                <a:spcPct val="0"/>
              </a:spcAft>
              <a:buFont typeface="Arial" panose="020B0604020202020204" pitchFamily="34" charset="0"/>
              <a:buChar char="•"/>
            </a:pP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Traffic Operations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en-US" altLang="en-US" sz="2000" b="1" dirty="0">
                <a:solidFill>
                  <a:schemeClr val="tx1"/>
                </a:solidFill>
                <a:latin typeface="Arial" panose="020B0604020202020204" pitchFamily="34" charset="0"/>
                <a:cs typeface="Arial" panose="020B0604020202020204" pitchFamily="34" charset="0"/>
              </a:rPr>
              <a:t>Community severance</a:t>
            </a:r>
          </a:p>
          <a:p>
            <a:pPr marL="742950" lvl="1" indent="-285750" eaLnBrk="0" fontAlgn="base" hangingPunct="0">
              <a:lnSpc>
                <a:spcPct val="100000"/>
              </a:lnSpc>
              <a:spcBef>
                <a:spcPct val="0"/>
              </a:spcBef>
              <a:spcAft>
                <a:spcPct val="0"/>
              </a:spcAft>
              <a:buFont typeface="Arial" panose="020B0604020202020204" pitchFamily="34" charset="0"/>
              <a:buChar char="•"/>
            </a:pPr>
            <a:r>
              <a:rPr lang="en-US" altLang="en-US" sz="2000" dirty="0">
                <a:solidFill>
                  <a:schemeClr val="tx1"/>
                </a:solidFill>
                <a:latin typeface="Arial" panose="020B0604020202020204" pitchFamily="34" charset="0"/>
                <a:cs typeface="Arial" panose="020B0604020202020204" pitchFamily="34" charset="0"/>
              </a:rPr>
              <a:t>Pedestrian / cycle accessibility</a:t>
            </a:r>
          </a:p>
          <a:p>
            <a:pPr marL="742950" lvl="1" indent="-285750" eaLnBrk="0" fontAlgn="base" hangingPunct="0">
              <a:lnSpc>
                <a:spcPct val="100000"/>
              </a:lnSpc>
              <a:spcBef>
                <a:spcPct val="0"/>
              </a:spcBef>
              <a:spcAft>
                <a:spcPct val="0"/>
              </a:spcAft>
              <a:buFont typeface="Arial" panose="020B0604020202020204" pitchFamily="34" charset="0"/>
              <a:buChar char="•"/>
            </a:pPr>
            <a:r>
              <a:rPr lang="en-US" altLang="en-US" sz="2000" dirty="0">
                <a:solidFill>
                  <a:schemeClr val="tx1"/>
                </a:solidFill>
                <a:latin typeface="Arial" panose="020B0604020202020204" pitchFamily="34" charset="0"/>
                <a:cs typeface="Arial" panose="020B0604020202020204" pitchFamily="34" charset="0"/>
              </a:rPr>
              <a:t>Vehicle accessibility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Value for money (BCR)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Opportunities to integrate with adjacent projects</a:t>
            </a:r>
          </a:p>
        </p:txBody>
      </p:sp>
    </p:spTree>
    <p:extLst>
      <p:ext uri="{BB962C8B-B14F-4D97-AF65-F5344CB8AC3E}">
        <p14:creationId xmlns:p14="http://schemas.microsoft.com/office/powerpoint/2010/main" val="1378720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37A40-A453-F8D9-36E9-AECAC8BD88A3}"/>
              </a:ext>
            </a:extLst>
          </p:cNvPr>
          <p:cNvSpPr>
            <a:spLocks noGrp="1"/>
          </p:cNvSpPr>
          <p:nvPr>
            <p:ph type="body" sz="quarter" idx="21"/>
          </p:nvPr>
        </p:nvSpPr>
        <p:spPr>
          <a:xfrm>
            <a:off x="687614" y="742952"/>
            <a:ext cx="7741162" cy="323335"/>
          </a:xfrm>
        </p:spPr>
        <p:txBody>
          <a:bodyPr/>
          <a:lstStyle/>
          <a:p>
            <a:r>
              <a:rPr lang="en-US" dirty="0"/>
              <a:t>Funding </a:t>
            </a:r>
          </a:p>
        </p:txBody>
      </p:sp>
      <p:graphicFrame>
        <p:nvGraphicFramePr>
          <p:cNvPr id="4" name="Table 3">
            <a:extLst>
              <a:ext uri="{FF2B5EF4-FFF2-40B4-BE49-F238E27FC236}">
                <a16:creationId xmlns:a16="http://schemas.microsoft.com/office/drawing/2014/main" id="{757FB891-87A0-3BFF-3672-597FD346F00B}"/>
              </a:ext>
            </a:extLst>
          </p:cNvPr>
          <p:cNvGraphicFramePr>
            <a:graphicFrameLocks noGrp="1"/>
          </p:cNvGraphicFramePr>
          <p:nvPr>
            <p:extLst>
              <p:ext uri="{D42A27DB-BD31-4B8C-83A1-F6EECF244321}">
                <p14:modId xmlns:p14="http://schemas.microsoft.com/office/powerpoint/2010/main" val="830153625"/>
              </p:ext>
            </p:extLst>
          </p:nvPr>
        </p:nvGraphicFramePr>
        <p:xfrm>
          <a:off x="687614" y="1275959"/>
          <a:ext cx="10457203" cy="4115229"/>
        </p:xfrm>
        <a:graphic>
          <a:graphicData uri="http://schemas.openxmlformats.org/drawingml/2006/table">
            <a:tbl>
              <a:tblPr firstRow="1" firstCol="1" bandRow="1">
                <a:tableStyleId>{46F890A9-2807-4EBB-B81D-B2AA78EC7F39}</a:tableStyleId>
              </a:tblPr>
              <a:tblGrid>
                <a:gridCol w="1877166">
                  <a:extLst>
                    <a:ext uri="{9D8B030D-6E8A-4147-A177-3AD203B41FA5}">
                      <a16:colId xmlns:a16="http://schemas.microsoft.com/office/drawing/2014/main" val="2853251447"/>
                    </a:ext>
                  </a:extLst>
                </a:gridCol>
                <a:gridCol w="1683835">
                  <a:extLst>
                    <a:ext uri="{9D8B030D-6E8A-4147-A177-3AD203B41FA5}">
                      <a16:colId xmlns:a16="http://schemas.microsoft.com/office/drawing/2014/main" val="4199076770"/>
                    </a:ext>
                  </a:extLst>
                </a:gridCol>
                <a:gridCol w="6896202">
                  <a:extLst>
                    <a:ext uri="{9D8B030D-6E8A-4147-A177-3AD203B41FA5}">
                      <a16:colId xmlns:a16="http://schemas.microsoft.com/office/drawing/2014/main" val="3994651265"/>
                    </a:ext>
                  </a:extLst>
                </a:gridCol>
              </a:tblGrid>
              <a:tr h="984585">
                <a:tc>
                  <a:txBody>
                    <a:bodyPr/>
                    <a:lstStyle/>
                    <a:p>
                      <a:pPr>
                        <a:lnSpc>
                          <a:spcPct val="130000"/>
                        </a:lnSpc>
                        <a:spcAft>
                          <a:spcPts val="800"/>
                        </a:spcAft>
                      </a:pPr>
                      <a:r>
                        <a:rPr lang="en-NZ" sz="1800" b="1" kern="1200" dirty="0">
                          <a:solidFill>
                            <a:schemeClr val="lt1"/>
                          </a:solidFill>
                          <a:effectLst/>
                          <a:latin typeface="+mn-lt"/>
                          <a:ea typeface="+mn-ea"/>
                          <a:cs typeface="+mn-cs"/>
                        </a:rPr>
                        <a:t>Level Crossing Group</a:t>
                      </a:r>
                    </a:p>
                  </a:txBody>
                  <a:tcPr marL="68580" marR="68580" marT="0" marB="0" anchor="ctr"/>
                </a:tc>
                <a:tc>
                  <a:txBody>
                    <a:bodyPr/>
                    <a:lstStyle/>
                    <a:p>
                      <a:pPr>
                        <a:lnSpc>
                          <a:spcPct val="130000"/>
                        </a:lnSpc>
                        <a:spcAft>
                          <a:spcPts val="800"/>
                        </a:spcAft>
                      </a:pPr>
                      <a:r>
                        <a:rPr lang="en-NZ" sz="1800" b="1" kern="1200" dirty="0">
                          <a:solidFill>
                            <a:schemeClr val="lt1"/>
                          </a:solidFill>
                          <a:effectLst/>
                          <a:latin typeface="+mn-lt"/>
                          <a:ea typeface="+mn-ea"/>
                          <a:cs typeface="+mn-cs"/>
                        </a:rPr>
                        <a:t>Funding requirement</a:t>
                      </a:r>
                    </a:p>
                  </a:txBody>
                  <a:tcPr marL="68580" marR="68580" marT="0" marB="0" anchor="ctr"/>
                </a:tc>
                <a:tc>
                  <a:txBody>
                    <a:bodyPr/>
                    <a:lstStyle/>
                    <a:p>
                      <a:pPr>
                        <a:lnSpc>
                          <a:spcPct val="130000"/>
                        </a:lnSpc>
                        <a:spcAft>
                          <a:spcPts val="800"/>
                        </a:spcAft>
                      </a:pPr>
                      <a:r>
                        <a:rPr lang="en-NZ" sz="1800" b="1" kern="1200" dirty="0">
                          <a:solidFill>
                            <a:schemeClr val="lt1"/>
                          </a:solidFill>
                          <a:effectLst/>
                          <a:latin typeface="+mn-lt"/>
                          <a:ea typeface="+mn-ea"/>
                          <a:cs typeface="+mn-cs"/>
                        </a:rPr>
                        <a:t>Status</a:t>
                      </a:r>
                    </a:p>
                  </a:txBody>
                  <a:tcPr marL="68580" marR="68580" marT="0" marB="0" anchor="ctr"/>
                </a:tc>
                <a:extLst>
                  <a:ext uri="{0D108BD9-81ED-4DB2-BD59-A6C34878D82A}">
                    <a16:rowId xmlns:a16="http://schemas.microsoft.com/office/drawing/2014/main" val="2565469688"/>
                  </a:ext>
                </a:extLst>
              </a:tr>
              <a:tr h="824832">
                <a:tc>
                  <a:txBody>
                    <a:bodyPr/>
                    <a:lstStyle/>
                    <a:p>
                      <a:pPr>
                        <a:lnSpc>
                          <a:spcPct val="130000"/>
                        </a:lnSpc>
                        <a:spcAft>
                          <a:spcPts val="800"/>
                        </a:spcAft>
                      </a:pPr>
                      <a:r>
                        <a:rPr lang="en-NZ" sz="1800" dirty="0">
                          <a:effectLst/>
                        </a:rPr>
                        <a:t>Group 1</a:t>
                      </a:r>
                      <a:endParaRPr lang="en-NZ"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30000"/>
                        </a:lnSpc>
                        <a:spcAft>
                          <a:spcPts val="800"/>
                        </a:spcAft>
                      </a:pPr>
                      <a:r>
                        <a:rPr lang="en-NZ" sz="1800">
                          <a:effectLst/>
                        </a:rPr>
                        <a:t>$63m</a:t>
                      </a:r>
                      <a:endParaRPr lang="en-NZ"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342900" lvl="0" indent="-342900">
                        <a:lnSpc>
                          <a:spcPct val="130000"/>
                        </a:lnSpc>
                        <a:buFont typeface="Arial" panose="020B0604020202020204" pitchFamily="34" charset="0"/>
                        <a:buChar char="•"/>
                      </a:pPr>
                      <a:r>
                        <a:rPr lang="en-NZ" sz="1800" dirty="0">
                          <a:effectLst/>
                        </a:rPr>
                        <a:t>$12m confirmed in FY24.</a:t>
                      </a:r>
                      <a:endParaRPr lang="en-NZ" sz="1200" dirty="0">
                        <a:effectLst/>
                      </a:endParaRPr>
                    </a:p>
                    <a:p>
                      <a:pPr marL="342900" lvl="0" indent="-342900">
                        <a:lnSpc>
                          <a:spcPct val="130000"/>
                        </a:lnSpc>
                        <a:spcAft>
                          <a:spcPts val="800"/>
                        </a:spcAft>
                        <a:buFont typeface="Arial" panose="020B0604020202020204" pitchFamily="34" charset="0"/>
                        <a:buChar char="•"/>
                      </a:pPr>
                      <a:r>
                        <a:rPr lang="en-NZ" sz="1800" dirty="0">
                          <a:effectLst/>
                        </a:rPr>
                        <a:t>$51m proposed for FY25 – FY27</a:t>
                      </a:r>
                      <a:endParaRPr lang="en-NZ"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4427898"/>
                  </a:ext>
                </a:extLst>
              </a:tr>
              <a:tr h="2253879">
                <a:tc>
                  <a:txBody>
                    <a:bodyPr/>
                    <a:lstStyle/>
                    <a:p>
                      <a:pPr>
                        <a:lnSpc>
                          <a:spcPct val="130000"/>
                        </a:lnSpc>
                        <a:spcAft>
                          <a:spcPts val="800"/>
                        </a:spcAft>
                      </a:pPr>
                      <a:r>
                        <a:rPr lang="en-NZ" sz="1800" dirty="0">
                          <a:effectLst/>
                        </a:rPr>
                        <a:t>Group 2 – 6</a:t>
                      </a:r>
                      <a:endParaRPr lang="en-NZ"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30000"/>
                        </a:lnSpc>
                        <a:spcAft>
                          <a:spcPts val="800"/>
                        </a:spcAft>
                      </a:pPr>
                      <a:r>
                        <a:rPr lang="en-NZ" sz="1800" dirty="0">
                          <a:effectLst/>
                        </a:rPr>
                        <a:t>c. $3.0bn</a:t>
                      </a:r>
                      <a:endParaRPr lang="en-NZ"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342900" indent="-342900">
                        <a:lnSpc>
                          <a:spcPct val="130000"/>
                        </a:lnSpc>
                        <a:spcAft>
                          <a:spcPts val="800"/>
                        </a:spcAft>
                        <a:buFont typeface="Arial" panose="020B0604020202020204" pitchFamily="34" charset="0"/>
                        <a:buChar char="•"/>
                      </a:pPr>
                      <a:r>
                        <a:rPr lang="en-NZ" sz="1800" dirty="0" err="1">
                          <a:effectLst/>
                        </a:rPr>
                        <a:t>Takaanini</a:t>
                      </a:r>
                      <a:r>
                        <a:rPr lang="en-NZ" sz="1800" dirty="0">
                          <a:effectLst/>
                        </a:rPr>
                        <a:t> grouping (Group 2) ~$642m unfunded in 10-year LTP period</a:t>
                      </a:r>
                    </a:p>
                    <a:p>
                      <a:pPr marL="342900" indent="-342900">
                        <a:lnSpc>
                          <a:spcPct val="130000"/>
                        </a:lnSpc>
                        <a:spcAft>
                          <a:spcPts val="800"/>
                        </a:spcAft>
                        <a:buFont typeface="Arial" panose="020B0604020202020204" pitchFamily="34" charset="0"/>
                        <a:buChar char="•"/>
                      </a:pPr>
                      <a:r>
                        <a:rPr lang="en-NZ" sz="1800" dirty="0">
                          <a:effectLst/>
                        </a:rPr>
                        <a:t>Rest of level crossings: ~$1.3bn unfunded in 10-year LTP period</a:t>
                      </a:r>
                    </a:p>
                    <a:p>
                      <a:pPr marL="342900" indent="-342900">
                        <a:lnSpc>
                          <a:spcPct val="130000"/>
                        </a:lnSpc>
                        <a:spcAft>
                          <a:spcPts val="800"/>
                        </a:spcAft>
                        <a:buFont typeface="Arial" panose="020B0604020202020204" pitchFamily="34" charset="0"/>
                        <a:buChar char="•"/>
                      </a:pPr>
                      <a:r>
                        <a:rPr lang="en-NZ" sz="1800" dirty="0">
                          <a:effectLst/>
                        </a:rPr>
                        <a:t>~$1b post-10 year LTP period to total ~$3b estimated amount tbc in Single Stage Business Case.</a:t>
                      </a:r>
                      <a:endParaRPr lang="en-NZ"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1294262"/>
                  </a:ext>
                </a:extLst>
              </a:tr>
            </a:tbl>
          </a:graphicData>
        </a:graphic>
      </p:graphicFrame>
    </p:spTree>
    <p:extLst>
      <p:ext uri="{BB962C8B-B14F-4D97-AF65-F5344CB8AC3E}">
        <p14:creationId xmlns:p14="http://schemas.microsoft.com/office/powerpoint/2010/main" val="1861611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1304C6-DAAB-85AF-B676-FD7811A0BCC7}"/>
              </a:ext>
            </a:extLst>
          </p:cNvPr>
          <p:cNvSpPr>
            <a:spLocks noGrp="1"/>
          </p:cNvSpPr>
          <p:nvPr>
            <p:ph type="body" sz="quarter" idx="18"/>
          </p:nvPr>
        </p:nvSpPr>
        <p:spPr>
          <a:xfrm>
            <a:off x="1265932" y="1282806"/>
            <a:ext cx="7162844" cy="4214103"/>
          </a:xfrm>
        </p:spPr>
        <p:txBody>
          <a:bodyPr/>
          <a:lstStyle/>
          <a:p>
            <a:pPr marL="171450" indent="-171450">
              <a:lnSpc>
                <a:spcPct val="100000"/>
              </a:lnSpc>
              <a:spcBef>
                <a:spcPts val="0"/>
              </a:spcBef>
              <a:spcAft>
                <a:spcPts val="1200"/>
              </a:spcAft>
              <a:buFont typeface="Arial" panose="020B0604020202020204" pitchFamily="34" charset="0"/>
              <a:buChar char="•"/>
            </a:pPr>
            <a:r>
              <a:rPr lang="en-US" sz="2000" dirty="0"/>
              <a:t>Complete CRL Day 1 mitigations: inner network road crossing removal and some pedestrian crossings, complete automatic gates at all pedestrian crossings.</a:t>
            </a:r>
          </a:p>
          <a:p>
            <a:pPr marL="171450" indent="-171450">
              <a:lnSpc>
                <a:spcPct val="100000"/>
              </a:lnSpc>
              <a:spcBef>
                <a:spcPts val="0"/>
              </a:spcBef>
              <a:spcAft>
                <a:spcPts val="1200"/>
              </a:spcAft>
              <a:buFont typeface="Arial" panose="020B0604020202020204" pitchFamily="34" charset="0"/>
              <a:buChar char="•"/>
            </a:pPr>
            <a:r>
              <a:rPr lang="en-US" sz="2000" dirty="0"/>
              <a:t>Complete update of risk assessments at all crossings to inform further system wide risk review and further CRL Day 1 mitigations.</a:t>
            </a:r>
          </a:p>
          <a:p>
            <a:pPr marL="171450" indent="-171450">
              <a:lnSpc>
                <a:spcPct val="100000"/>
              </a:lnSpc>
              <a:spcBef>
                <a:spcPts val="0"/>
              </a:spcBef>
              <a:spcAft>
                <a:spcPts val="1200"/>
              </a:spcAft>
              <a:buFont typeface="Arial" panose="020B0604020202020204" pitchFamily="34" charset="0"/>
              <a:buChar char="•"/>
            </a:pPr>
            <a:r>
              <a:rPr lang="en-US" sz="2000" dirty="0"/>
              <a:t>Continue engagement with Safety Case Holders (Auckland One Rail, KiwiRail) and Regulator (Waka Kotahi) to confirm mitigations and CRL timetable.</a:t>
            </a:r>
          </a:p>
          <a:p>
            <a:pPr marL="171450" indent="-171450">
              <a:lnSpc>
                <a:spcPct val="100000"/>
              </a:lnSpc>
              <a:spcBef>
                <a:spcPts val="0"/>
              </a:spcBef>
              <a:spcAft>
                <a:spcPts val="1200"/>
              </a:spcAft>
              <a:buFont typeface="Arial" panose="020B0604020202020204" pitchFamily="34" charset="0"/>
              <a:buChar char="•"/>
            </a:pPr>
            <a:r>
              <a:rPr lang="en-US" sz="2000" dirty="0"/>
              <a:t>Complete Business Case and define programme for long term removal of all level crossings.</a:t>
            </a:r>
          </a:p>
          <a:p>
            <a:pPr marL="171450" indent="-171450">
              <a:lnSpc>
                <a:spcPct val="100000"/>
              </a:lnSpc>
              <a:spcBef>
                <a:spcPts val="0"/>
              </a:spcBef>
              <a:spcAft>
                <a:spcPts val="1200"/>
              </a:spcAft>
              <a:buFont typeface="Arial" panose="020B0604020202020204" pitchFamily="34" charset="0"/>
              <a:buChar char="•"/>
            </a:pPr>
            <a:r>
              <a:rPr lang="en-US" sz="2000" dirty="0"/>
              <a:t>Engage with Council and Government to secure funding commitment through LTP process.</a:t>
            </a:r>
          </a:p>
          <a:p>
            <a:pPr marL="171450" indent="-171450">
              <a:lnSpc>
                <a:spcPct val="100000"/>
              </a:lnSpc>
              <a:spcBef>
                <a:spcPts val="0"/>
              </a:spcBef>
              <a:spcAft>
                <a:spcPts val="1200"/>
              </a:spcAft>
              <a:buFont typeface="Arial" panose="020B0604020202020204" pitchFamily="34" charset="0"/>
              <a:buChar char="•"/>
            </a:pPr>
            <a:endParaRPr lang="en-US" sz="1800" dirty="0"/>
          </a:p>
        </p:txBody>
      </p:sp>
      <p:sp>
        <p:nvSpPr>
          <p:cNvPr id="3" name="Text Placeholder 2">
            <a:extLst>
              <a:ext uri="{FF2B5EF4-FFF2-40B4-BE49-F238E27FC236}">
                <a16:creationId xmlns:a16="http://schemas.microsoft.com/office/drawing/2014/main" id="{F1F37A40-A453-F8D9-36E9-AECAC8BD88A3}"/>
              </a:ext>
            </a:extLst>
          </p:cNvPr>
          <p:cNvSpPr>
            <a:spLocks noGrp="1"/>
          </p:cNvSpPr>
          <p:nvPr>
            <p:ph type="body" sz="quarter" idx="21"/>
          </p:nvPr>
        </p:nvSpPr>
        <p:spPr>
          <a:xfrm>
            <a:off x="687614" y="742952"/>
            <a:ext cx="7741162" cy="323335"/>
          </a:xfrm>
        </p:spPr>
        <p:txBody>
          <a:bodyPr/>
          <a:lstStyle/>
          <a:p>
            <a:r>
              <a:rPr lang="en-US"/>
              <a:t>Next Steps</a:t>
            </a:r>
          </a:p>
        </p:txBody>
      </p:sp>
      <p:grpSp>
        <p:nvGrpSpPr>
          <p:cNvPr id="19" name="Group 18">
            <a:extLst>
              <a:ext uri="{FF2B5EF4-FFF2-40B4-BE49-F238E27FC236}">
                <a16:creationId xmlns:a16="http://schemas.microsoft.com/office/drawing/2014/main" id="{1A515838-6C7E-410F-9A2A-6F2B9700536C}"/>
              </a:ext>
            </a:extLst>
          </p:cNvPr>
          <p:cNvGrpSpPr/>
          <p:nvPr/>
        </p:nvGrpSpPr>
        <p:grpSpPr>
          <a:xfrm>
            <a:off x="8508380" y="423746"/>
            <a:ext cx="3683620" cy="6356195"/>
            <a:chOff x="6112042" y="1453093"/>
            <a:chExt cx="3006558" cy="6736884"/>
          </a:xfrm>
        </p:grpSpPr>
        <p:pic>
          <p:nvPicPr>
            <p:cNvPr id="20" name="Picture 2" descr="C:\Users\DamianFl1\AppData\Local\Microsoft\Windows\Temporary Internet Files\Content.Outlook\JRFNOMPZ\New gates at Morningside (2).jpg">
              <a:extLst>
                <a:ext uri="{FF2B5EF4-FFF2-40B4-BE49-F238E27FC236}">
                  <a16:creationId xmlns:a16="http://schemas.microsoft.com/office/drawing/2014/main" id="{ACD7E213-22F3-4679-83DB-8D20483A6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2042" y="1453093"/>
              <a:ext cx="3006558" cy="22455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4" descr="C:\Users\DamianFl1\AppData\Local\Microsoft\Windows\Temporary Internet Files\Content.Outlook\JRFNOMPZ\Normanby Rd (2).jpg">
              <a:extLst>
                <a:ext uri="{FF2B5EF4-FFF2-40B4-BE49-F238E27FC236}">
                  <a16:creationId xmlns:a16="http://schemas.microsoft.com/office/drawing/2014/main" id="{251C7800-FAE7-41AB-A07B-743F6F26F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042" y="3698732"/>
              <a:ext cx="3006558" cy="22456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5" descr="C:\Users\DamianFl1\AppData\Local\Microsoft\Windows\Temporary Internet Files\Content.Outlook\JRFNOMPZ\IMG_2859 (2).JPG">
              <a:extLst>
                <a:ext uri="{FF2B5EF4-FFF2-40B4-BE49-F238E27FC236}">
                  <a16:creationId xmlns:a16="http://schemas.microsoft.com/office/drawing/2014/main" id="{77102AEE-62BE-492C-B52D-02584C7569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2042" y="5944454"/>
              <a:ext cx="3006558" cy="22455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701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37A40-A453-F8D9-36E9-AECAC8BD88A3}"/>
              </a:ext>
            </a:extLst>
          </p:cNvPr>
          <p:cNvSpPr>
            <a:spLocks noGrp="1"/>
          </p:cNvSpPr>
          <p:nvPr>
            <p:ph type="body" sz="quarter" idx="21"/>
          </p:nvPr>
        </p:nvSpPr>
        <p:spPr>
          <a:xfrm>
            <a:off x="687614" y="742952"/>
            <a:ext cx="9398778" cy="323335"/>
          </a:xfrm>
        </p:spPr>
        <p:txBody>
          <a:bodyPr/>
          <a:lstStyle/>
          <a:p>
            <a:r>
              <a:rPr lang="en-US" dirty="0"/>
              <a:t>Level Crossings – Outcomes and forward plan</a:t>
            </a:r>
          </a:p>
        </p:txBody>
      </p:sp>
      <p:sp>
        <p:nvSpPr>
          <p:cNvPr id="9" name="Arrow: Right 8">
            <a:extLst>
              <a:ext uri="{FF2B5EF4-FFF2-40B4-BE49-F238E27FC236}">
                <a16:creationId xmlns:a16="http://schemas.microsoft.com/office/drawing/2014/main" id="{4984E01F-9117-6267-E77A-6F1D8B9C06E0}"/>
              </a:ext>
            </a:extLst>
          </p:cNvPr>
          <p:cNvSpPr/>
          <p:nvPr/>
        </p:nvSpPr>
        <p:spPr>
          <a:xfrm>
            <a:off x="1623526" y="5741372"/>
            <a:ext cx="10484757" cy="793102"/>
          </a:xfrm>
          <a:prstGeom prst="rightArrow">
            <a:avLst/>
          </a:prstGeom>
          <a:solidFill>
            <a:srgbClr val="95C11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NZ" dirty="0"/>
              <a:t>		            Day 1                        2031   				                  2046      </a:t>
            </a:r>
          </a:p>
        </p:txBody>
      </p:sp>
      <p:sp>
        <p:nvSpPr>
          <p:cNvPr id="21" name="Rectangle: Rounded Corners 20">
            <a:extLst>
              <a:ext uri="{FF2B5EF4-FFF2-40B4-BE49-F238E27FC236}">
                <a16:creationId xmlns:a16="http://schemas.microsoft.com/office/drawing/2014/main" id="{39DA1B9D-B6E6-EA79-F7C6-352F6E21CC89}"/>
              </a:ext>
            </a:extLst>
          </p:cNvPr>
          <p:cNvSpPr/>
          <p:nvPr/>
        </p:nvSpPr>
        <p:spPr>
          <a:xfrm>
            <a:off x="1231643" y="4067695"/>
            <a:ext cx="3993500" cy="1175658"/>
          </a:xfrm>
          <a:prstGeom prst="roundRect">
            <a:avLst/>
          </a:prstGeom>
          <a:solidFill>
            <a:srgbClr val="95C11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NZ" sz="1600" dirty="0"/>
              <a:t>1. </a:t>
            </a:r>
            <a:r>
              <a:rPr lang="en-NZ" sz="1600" b="1" dirty="0">
                <a:solidFill>
                  <a:schemeClr val="tx1"/>
                </a:solidFill>
              </a:rPr>
              <a:t>Improving safety </a:t>
            </a:r>
            <a:r>
              <a:rPr lang="en-NZ" sz="1600" dirty="0"/>
              <a:t>(system level);</a:t>
            </a:r>
            <a:br>
              <a:rPr lang="en-NZ" sz="1600" dirty="0"/>
            </a:br>
            <a:r>
              <a:rPr lang="en-NZ" sz="1600" dirty="0"/>
              <a:t>    $70m programme for AT = 6x closures</a:t>
            </a:r>
          </a:p>
          <a:p>
            <a:pPr marL="180975" indent="-180975"/>
            <a:r>
              <a:rPr lang="en-NZ" sz="1600" dirty="0"/>
              <a:t>2. </a:t>
            </a:r>
            <a:r>
              <a:rPr lang="en-NZ" sz="1600" b="1" dirty="0">
                <a:solidFill>
                  <a:schemeClr val="tx1"/>
                </a:solidFill>
              </a:rPr>
              <a:t>Network efficiency </a:t>
            </a:r>
            <a:r>
              <a:rPr lang="en-NZ" sz="1600" dirty="0"/>
              <a:t>(in CRL loop) = 3x closures delivered by CRLL</a:t>
            </a:r>
          </a:p>
        </p:txBody>
      </p:sp>
      <p:sp>
        <p:nvSpPr>
          <p:cNvPr id="23" name="Rectangle: Rounded Corners 22">
            <a:extLst>
              <a:ext uri="{FF2B5EF4-FFF2-40B4-BE49-F238E27FC236}">
                <a16:creationId xmlns:a16="http://schemas.microsoft.com/office/drawing/2014/main" id="{3B4D89A0-56FE-BAB4-0F3E-2DABB6A0752F}"/>
              </a:ext>
            </a:extLst>
          </p:cNvPr>
          <p:cNvSpPr/>
          <p:nvPr/>
        </p:nvSpPr>
        <p:spPr>
          <a:xfrm>
            <a:off x="5771351" y="1327544"/>
            <a:ext cx="5761285" cy="1175658"/>
          </a:xfrm>
          <a:prstGeom prst="roundRect">
            <a:avLst/>
          </a:prstGeom>
          <a:solidFill>
            <a:srgbClr val="95C11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NZ" sz="2000" b="1" dirty="0">
                <a:solidFill>
                  <a:schemeClr val="tx1"/>
                </a:solidFill>
              </a:rPr>
              <a:t>Grade separation </a:t>
            </a:r>
            <a:r>
              <a:rPr lang="en-NZ" sz="2000" dirty="0"/>
              <a:t>of all level crossings in the Auckland region – currently unfunded ($1.3b in 1</a:t>
            </a:r>
            <a:r>
              <a:rPr lang="en-NZ" sz="2000" baseline="30000" dirty="0"/>
              <a:t>st</a:t>
            </a:r>
            <a:r>
              <a:rPr lang="en-NZ" sz="2000" dirty="0"/>
              <a:t> 10 years and ~$3b overall tbc through PBC)</a:t>
            </a:r>
          </a:p>
        </p:txBody>
      </p:sp>
      <p:sp>
        <p:nvSpPr>
          <p:cNvPr id="24" name="Oval 23">
            <a:extLst>
              <a:ext uri="{FF2B5EF4-FFF2-40B4-BE49-F238E27FC236}">
                <a16:creationId xmlns:a16="http://schemas.microsoft.com/office/drawing/2014/main" id="{119698C6-813B-9C1B-D064-4B8E5AC6C3EB}"/>
              </a:ext>
            </a:extLst>
          </p:cNvPr>
          <p:cNvSpPr/>
          <p:nvPr/>
        </p:nvSpPr>
        <p:spPr>
          <a:xfrm>
            <a:off x="264108" y="4262114"/>
            <a:ext cx="783770" cy="746449"/>
          </a:xfrm>
          <a:prstGeom prst="ellipse">
            <a:avLst/>
          </a:prstGeom>
          <a:solidFill>
            <a:srgbClr val="95C11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3600" b="1" dirty="0"/>
              <a:t>1</a:t>
            </a:r>
          </a:p>
        </p:txBody>
      </p:sp>
      <p:sp>
        <p:nvSpPr>
          <p:cNvPr id="25" name="Oval 24">
            <a:extLst>
              <a:ext uri="{FF2B5EF4-FFF2-40B4-BE49-F238E27FC236}">
                <a16:creationId xmlns:a16="http://schemas.microsoft.com/office/drawing/2014/main" id="{30E76F80-3E59-74DE-CCE4-B6ACFEE334E9}"/>
              </a:ext>
            </a:extLst>
          </p:cNvPr>
          <p:cNvSpPr/>
          <p:nvPr/>
        </p:nvSpPr>
        <p:spPr>
          <a:xfrm>
            <a:off x="1231642" y="2901368"/>
            <a:ext cx="783770" cy="746449"/>
          </a:xfrm>
          <a:prstGeom prst="ellipse">
            <a:avLst/>
          </a:prstGeom>
          <a:solidFill>
            <a:srgbClr val="95C11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3600" b="1" dirty="0"/>
              <a:t>2</a:t>
            </a:r>
          </a:p>
        </p:txBody>
      </p:sp>
      <p:sp>
        <p:nvSpPr>
          <p:cNvPr id="26" name="Oval 25">
            <a:extLst>
              <a:ext uri="{FF2B5EF4-FFF2-40B4-BE49-F238E27FC236}">
                <a16:creationId xmlns:a16="http://schemas.microsoft.com/office/drawing/2014/main" id="{04A18CD8-5B38-2725-42CC-08BB4102549A}"/>
              </a:ext>
            </a:extLst>
          </p:cNvPr>
          <p:cNvSpPr/>
          <p:nvPr/>
        </p:nvSpPr>
        <p:spPr>
          <a:xfrm>
            <a:off x="4579774" y="1542148"/>
            <a:ext cx="783770" cy="746449"/>
          </a:xfrm>
          <a:prstGeom prst="ellipse">
            <a:avLst/>
          </a:prstGeom>
          <a:solidFill>
            <a:srgbClr val="95C11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3600" b="1" dirty="0"/>
              <a:t>3</a:t>
            </a:r>
          </a:p>
        </p:txBody>
      </p:sp>
      <p:sp>
        <p:nvSpPr>
          <p:cNvPr id="27" name="Arrow: Down 26">
            <a:extLst>
              <a:ext uri="{FF2B5EF4-FFF2-40B4-BE49-F238E27FC236}">
                <a16:creationId xmlns:a16="http://schemas.microsoft.com/office/drawing/2014/main" id="{06CF2A4B-50AF-EDEF-3ED8-3EB5453EDAC9}"/>
              </a:ext>
            </a:extLst>
          </p:cNvPr>
          <p:cNvSpPr/>
          <p:nvPr/>
        </p:nvSpPr>
        <p:spPr>
          <a:xfrm>
            <a:off x="4665306" y="5346441"/>
            <a:ext cx="279918" cy="491023"/>
          </a:xfrm>
          <a:prstGeom prst="downArrow">
            <a:avLst/>
          </a:prstGeom>
          <a:solidFill>
            <a:srgbClr val="95C11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Arrow: Down 27">
            <a:extLst>
              <a:ext uri="{FF2B5EF4-FFF2-40B4-BE49-F238E27FC236}">
                <a16:creationId xmlns:a16="http://schemas.microsoft.com/office/drawing/2014/main" id="{EF069D9D-77D9-A12E-0F47-714191FE620D}"/>
              </a:ext>
            </a:extLst>
          </p:cNvPr>
          <p:cNvSpPr/>
          <p:nvPr/>
        </p:nvSpPr>
        <p:spPr>
          <a:xfrm>
            <a:off x="6585986" y="4036787"/>
            <a:ext cx="279918" cy="1800677"/>
          </a:xfrm>
          <a:prstGeom prst="downArrow">
            <a:avLst/>
          </a:prstGeom>
          <a:solidFill>
            <a:srgbClr val="95C11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Arrow: Down 28">
            <a:extLst>
              <a:ext uri="{FF2B5EF4-FFF2-40B4-BE49-F238E27FC236}">
                <a16:creationId xmlns:a16="http://schemas.microsoft.com/office/drawing/2014/main" id="{016ADF97-A60E-5AB1-900C-DC0EE2A5C51E}"/>
              </a:ext>
            </a:extLst>
          </p:cNvPr>
          <p:cNvSpPr/>
          <p:nvPr/>
        </p:nvSpPr>
        <p:spPr>
          <a:xfrm>
            <a:off x="11252718" y="2686764"/>
            <a:ext cx="279918" cy="3150700"/>
          </a:xfrm>
          <a:prstGeom prst="downArrow">
            <a:avLst/>
          </a:prstGeom>
          <a:solidFill>
            <a:srgbClr val="95C11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Rectangle: Rounded Corners 30">
            <a:extLst>
              <a:ext uri="{FF2B5EF4-FFF2-40B4-BE49-F238E27FC236}">
                <a16:creationId xmlns:a16="http://schemas.microsoft.com/office/drawing/2014/main" id="{7313ADB6-44ED-04DE-4CF1-50B2775227BB}"/>
              </a:ext>
            </a:extLst>
          </p:cNvPr>
          <p:cNvSpPr/>
          <p:nvPr/>
        </p:nvSpPr>
        <p:spPr>
          <a:xfrm>
            <a:off x="2503844" y="2682098"/>
            <a:ext cx="4362060" cy="1175658"/>
          </a:xfrm>
          <a:prstGeom prst="roundRect">
            <a:avLst/>
          </a:prstGeom>
          <a:solidFill>
            <a:srgbClr val="95C11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NZ" dirty="0"/>
              <a:t>1. </a:t>
            </a:r>
            <a:r>
              <a:rPr lang="en-NZ" b="1" dirty="0">
                <a:solidFill>
                  <a:schemeClr val="tx1"/>
                </a:solidFill>
              </a:rPr>
              <a:t>Improving safety </a:t>
            </a:r>
            <a:r>
              <a:rPr lang="en-NZ" dirty="0"/>
              <a:t>(system wide)</a:t>
            </a:r>
          </a:p>
          <a:p>
            <a:r>
              <a:rPr lang="en-NZ" dirty="0"/>
              <a:t>2. Network efficiency (Takaanini group) </a:t>
            </a:r>
            <a:br>
              <a:rPr lang="en-NZ" dirty="0"/>
            </a:br>
            <a:r>
              <a:rPr lang="en-NZ" dirty="0"/>
              <a:t>    currently unfunded ($642m)</a:t>
            </a:r>
          </a:p>
        </p:txBody>
      </p:sp>
    </p:spTree>
    <p:extLst>
      <p:ext uri="{BB962C8B-B14F-4D97-AF65-F5344CB8AC3E}">
        <p14:creationId xmlns:p14="http://schemas.microsoft.com/office/powerpoint/2010/main" val="360323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3C07F9-695B-4BEB-AE96-46EEE610F323}"/>
              </a:ext>
            </a:extLst>
          </p:cNvPr>
          <p:cNvPicPr>
            <a:picLocks noChangeAspect="1"/>
          </p:cNvPicPr>
          <p:nvPr/>
        </p:nvPicPr>
        <p:blipFill>
          <a:blip r:embed="rId2"/>
          <a:stretch>
            <a:fillRect/>
          </a:stretch>
        </p:blipFill>
        <p:spPr>
          <a:xfrm>
            <a:off x="8873043" y="742952"/>
            <a:ext cx="2846333" cy="4032306"/>
          </a:xfrm>
          <a:prstGeom prst="rect">
            <a:avLst/>
          </a:prstGeom>
        </p:spPr>
      </p:pic>
      <p:sp>
        <p:nvSpPr>
          <p:cNvPr id="2" name="Text Placeholder 1">
            <a:extLst>
              <a:ext uri="{FF2B5EF4-FFF2-40B4-BE49-F238E27FC236}">
                <a16:creationId xmlns:a16="http://schemas.microsoft.com/office/drawing/2014/main" id="{701304C6-DAAB-85AF-B676-FD7811A0BCC7}"/>
              </a:ext>
            </a:extLst>
          </p:cNvPr>
          <p:cNvSpPr>
            <a:spLocks noGrp="1"/>
          </p:cNvSpPr>
          <p:nvPr>
            <p:ph type="body" sz="quarter" idx="18"/>
          </p:nvPr>
        </p:nvSpPr>
        <p:spPr>
          <a:xfrm>
            <a:off x="1152525" y="1556518"/>
            <a:ext cx="7720517" cy="3488782"/>
          </a:xfrm>
        </p:spPr>
        <p:txBody>
          <a:bodyPr/>
          <a:lstStyle/>
          <a:p>
            <a:pPr marL="171450" indent="-171450">
              <a:lnSpc>
                <a:spcPct val="100000"/>
              </a:lnSpc>
              <a:buFont typeface="Arial" panose="020B0604020202020204" pitchFamily="34" charset="0"/>
              <a:buChar char="•"/>
            </a:pPr>
            <a:r>
              <a:rPr lang="en-US" sz="1600" dirty="0"/>
              <a:t>49 crossings with rail and roads or footpaths cross at the same level.</a:t>
            </a:r>
          </a:p>
          <a:p>
            <a:pPr marL="171450" indent="-171450">
              <a:lnSpc>
                <a:spcPct val="100000"/>
              </a:lnSpc>
              <a:buFont typeface="Arial" panose="020B0604020202020204" pitchFamily="34" charset="0"/>
              <a:buChar char="•"/>
            </a:pPr>
            <a:r>
              <a:rPr lang="en-US" sz="1600" dirty="0"/>
              <a:t>This interface poses a safety risk of collision and serious harm.</a:t>
            </a:r>
          </a:p>
          <a:p>
            <a:pPr marL="171450" indent="-171450">
              <a:lnSpc>
                <a:spcPct val="100000"/>
              </a:lnSpc>
              <a:buFont typeface="Arial" panose="020B0604020202020204" pitchFamily="34" charset="0"/>
              <a:buChar char="•"/>
            </a:pPr>
            <a:r>
              <a:rPr lang="en-US" sz="1600" dirty="0"/>
              <a:t>Safety risk increases as usage of the crossings increases as a result of population growth, traffic growth and increases in train services.</a:t>
            </a:r>
          </a:p>
          <a:p>
            <a:pPr marL="171450" indent="-171450">
              <a:lnSpc>
                <a:spcPct val="100000"/>
              </a:lnSpc>
              <a:buFont typeface="Arial" panose="020B0604020202020204" pitchFamily="34" charset="0"/>
              <a:buChar char="•"/>
            </a:pPr>
            <a:r>
              <a:rPr lang="en-US" sz="1600" dirty="0"/>
              <a:t>Road network efficiency reduces with barriers down for longer times.</a:t>
            </a:r>
          </a:p>
          <a:p>
            <a:pPr marL="171450" indent="-171450">
              <a:lnSpc>
                <a:spcPct val="100000"/>
              </a:lnSpc>
              <a:buFont typeface="Arial" panose="020B0604020202020204" pitchFamily="34" charset="0"/>
              <a:buChar char="•"/>
            </a:pPr>
            <a:r>
              <a:rPr lang="en-US" sz="1600" dirty="0"/>
              <a:t>Crossings have highest level of protection available under KiwiRail standards - Half Arm Barriers, Flashing Lights and Bells – but incidents still occur.</a:t>
            </a:r>
          </a:p>
          <a:p>
            <a:pPr marL="171450" indent="-171450">
              <a:lnSpc>
                <a:spcPct val="100000"/>
              </a:lnSpc>
              <a:buFont typeface="Arial" panose="020B0604020202020204" pitchFamily="34" charset="0"/>
              <a:buChar char="•"/>
            </a:pPr>
            <a:r>
              <a:rPr lang="en-US" sz="1600" dirty="0"/>
              <a:t>CRL progressed without level crossing mitigations.</a:t>
            </a:r>
          </a:p>
          <a:p>
            <a:pPr marL="171450" indent="-171450">
              <a:lnSpc>
                <a:spcPct val="100000"/>
              </a:lnSpc>
              <a:buFont typeface="Arial" panose="020B0604020202020204" pitchFamily="34" charset="0"/>
              <a:buChar char="•"/>
            </a:pPr>
            <a:r>
              <a:rPr lang="en-US" sz="1600" dirty="0"/>
              <a:t>AT and KiwiRail desire to remove or grade separate ALL level crossings to eliminate risk - challenging and potentially contentious and will take time.</a:t>
            </a:r>
          </a:p>
          <a:p>
            <a:pPr marL="171450" indent="-171450">
              <a:lnSpc>
                <a:spcPct val="100000"/>
              </a:lnSpc>
              <a:buFont typeface="Arial" panose="020B0604020202020204" pitchFamily="34" charset="0"/>
              <a:buChar char="•"/>
            </a:pPr>
            <a:r>
              <a:rPr lang="en-US" sz="1600" dirty="0"/>
              <a:t>Funding for a full removal programme has yet to be confirmed - unlikely to be affordable for Auckland under the current funding approach.</a:t>
            </a:r>
          </a:p>
          <a:p>
            <a:pPr marL="171450" indent="-171450">
              <a:lnSpc>
                <a:spcPct val="100000"/>
              </a:lnSpc>
              <a:buFont typeface="Arial" panose="020B0604020202020204" pitchFamily="34" charset="0"/>
              <a:buChar char="•"/>
            </a:pPr>
            <a:r>
              <a:rPr lang="en-US" sz="1600" dirty="0"/>
              <a:t>Current focus is on continuing to mitigate risk prior to CRL Day 1.</a:t>
            </a:r>
          </a:p>
          <a:p>
            <a:pPr marL="171450" indent="-171450">
              <a:lnSpc>
                <a:spcPct val="100000"/>
              </a:lnSpc>
              <a:buFont typeface="Arial" panose="020B0604020202020204" pitchFamily="34" charset="0"/>
              <a:buChar char="•"/>
            </a:pPr>
            <a:endParaRPr lang="en-US" sz="1400" dirty="0"/>
          </a:p>
          <a:p>
            <a:pPr marL="171450" indent="-171450">
              <a:lnSpc>
                <a:spcPct val="100000"/>
              </a:lnSpc>
              <a:buFont typeface="Arial" panose="020B0604020202020204" pitchFamily="34" charset="0"/>
              <a:buChar char="•"/>
            </a:pPr>
            <a:endParaRPr lang="en-US" sz="1400" dirty="0"/>
          </a:p>
        </p:txBody>
      </p:sp>
      <p:sp>
        <p:nvSpPr>
          <p:cNvPr id="3" name="Text Placeholder 2">
            <a:extLst>
              <a:ext uri="{FF2B5EF4-FFF2-40B4-BE49-F238E27FC236}">
                <a16:creationId xmlns:a16="http://schemas.microsoft.com/office/drawing/2014/main" id="{F1F37A40-A453-F8D9-36E9-AECAC8BD88A3}"/>
              </a:ext>
            </a:extLst>
          </p:cNvPr>
          <p:cNvSpPr>
            <a:spLocks noGrp="1"/>
          </p:cNvSpPr>
          <p:nvPr>
            <p:ph type="body" sz="quarter" idx="21"/>
          </p:nvPr>
        </p:nvSpPr>
        <p:spPr/>
        <p:txBody>
          <a:bodyPr/>
          <a:lstStyle/>
          <a:p>
            <a:r>
              <a:rPr lang="en-US" dirty="0"/>
              <a:t>Level Crossings - Overview</a:t>
            </a:r>
          </a:p>
        </p:txBody>
      </p:sp>
      <p:sp>
        <p:nvSpPr>
          <p:cNvPr id="4" name="Text Placeholder 3">
            <a:extLst>
              <a:ext uri="{FF2B5EF4-FFF2-40B4-BE49-F238E27FC236}">
                <a16:creationId xmlns:a16="http://schemas.microsoft.com/office/drawing/2014/main" id="{6B618D94-C90A-74E0-B13D-87A464FEA57D}"/>
              </a:ext>
            </a:extLst>
          </p:cNvPr>
          <p:cNvSpPr>
            <a:spLocks noGrp="1"/>
          </p:cNvSpPr>
          <p:nvPr>
            <p:ph type="body" sz="quarter" idx="22"/>
          </p:nvPr>
        </p:nvSpPr>
        <p:spPr/>
        <p:txBody>
          <a:bodyPr/>
          <a:lstStyle/>
          <a:p>
            <a:r>
              <a:rPr lang="en-US" dirty="0"/>
              <a:t>The case for closure / grade separation</a:t>
            </a:r>
          </a:p>
        </p:txBody>
      </p:sp>
      <p:pic>
        <p:nvPicPr>
          <p:cNvPr id="5" name="Picture 2" descr="C:\Users\DamianFl1\AppData\Local\Microsoft\Windows\Temporary Internet Files\Content.Outlook\JRFNOMPZ\Woodward Rd 2 (3).jpg">
            <a:extLst>
              <a:ext uri="{FF2B5EF4-FFF2-40B4-BE49-F238E27FC236}">
                <a16:creationId xmlns:a16="http://schemas.microsoft.com/office/drawing/2014/main" id="{E8D9C0FC-4488-4798-9A45-B2EFBFC261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20" b="10076"/>
          <a:stretch/>
        </p:blipFill>
        <p:spPr bwMode="auto">
          <a:xfrm>
            <a:off x="8873042" y="4977523"/>
            <a:ext cx="2837875" cy="1602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26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1304C6-DAAB-85AF-B676-FD7811A0BCC7}"/>
              </a:ext>
            </a:extLst>
          </p:cNvPr>
          <p:cNvSpPr>
            <a:spLocks noGrp="1"/>
          </p:cNvSpPr>
          <p:nvPr>
            <p:ph type="body" sz="quarter" idx="18"/>
          </p:nvPr>
        </p:nvSpPr>
        <p:spPr>
          <a:xfrm>
            <a:off x="6628806" y="1288599"/>
            <a:ext cx="5064091" cy="3488782"/>
          </a:xfrm>
        </p:spPr>
        <p: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Data from Waka Kotahi and Coroner’s Office 2013 – 2023:</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 fatalities on the Auckland Rail Network:</a:t>
            </a:r>
          </a:p>
          <a:p>
            <a:pPr marL="800100" marR="0" lvl="1" indent="-342900" algn="l" defTabSz="914400" rtl="0" eaLnBrk="1" fontAlgn="auto" latinLnBrk="0" hangingPunct="1">
              <a:lnSpc>
                <a:spcPct val="100000"/>
              </a:lnSpc>
              <a:spcBef>
                <a:spcPts val="600"/>
              </a:spcBef>
              <a:spcAft>
                <a:spcPts val="600"/>
              </a:spcAft>
              <a:buClrTx/>
              <a:buSzTx/>
              <a:buFont typeface="Courier New" panose="02070309020205020404" pitchFamily="49" charset="0"/>
              <a:buChar char="o"/>
              <a:tabLst/>
              <a:defRPr/>
            </a:pPr>
            <a:r>
              <a:rPr lang="en-US" sz="1600" kern="0" dirty="0">
                <a:solidFill>
                  <a:prstClr val="black"/>
                </a:solidFill>
                <a:latin typeface="Arial" panose="020B0604020202020204" pitchFamily="34" charset="0"/>
                <a:cs typeface="Arial" panose="020B0604020202020204" pitchFamily="34" charset="0"/>
              </a:rPr>
              <a:t>10</a:t>
            </a: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level crossings and 7 at stations or in the rail corridor.</a:t>
            </a:r>
          </a:p>
          <a:p>
            <a:pPr marL="800100" marR="0" lvl="1" indent="-342900" algn="l" defTabSz="914400" rtl="0" eaLnBrk="1" fontAlgn="auto" latinLnBrk="0" hangingPunct="1">
              <a:lnSpc>
                <a:spcPct val="100000"/>
              </a:lnSpc>
              <a:spcBef>
                <a:spcPts val="600"/>
              </a:spcBef>
              <a:spcAft>
                <a:spcPts val="600"/>
              </a:spcAft>
              <a:buClrTx/>
              <a:buSzTx/>
              <a:buFont typeface="Courier New" panose="02070309020205020404" pitchFamily="49" charset="0"/>
              <a:buChar char="o"/>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Ages range from 12 to 74.</a:t>
            </a:r>
          </a:p>
        </p:txBody>
      </p:sp>
      <p:sp>
        <p:nvSpPr>
          <p:cNvPr id="5" name="Text Placeholder 1">
            <a:extLst>
              <a:ext uri="{FF2B5EF4-FFF2-40B4-BE49-F238E27FC236}">
                <a16:creationId xmlns:a16="http://schemas.microsoft.com/office/drawing/2014/main" id="{F9758CF8-E27B-4ED9-AABA-17ECC990A42B}"/>
              </a:ext>
            </a:extLst>
          </p:cNvPr>
          <p:cNvSpPr txBox="1">
            <a:spLocks/>
          </p:cNvSpPr>
          <p:nvPr/>
        </p:nvSpPr>
        <p:spPr>
          <a:xfrm>
            <a:off x="810367" y="1288599"/>
            <a:ext cx="5515777" cy="3488782"/>
          </a:xfrm>
          <a:prstGeom prst="rect">
            <a:avLst/>
          </a:prstGeom>
        </p:spPr>
        <p:txBody>
          <a:bodyPr/>
          <a:lstStyle>
            <a:lvl1pPr marL="0" indent="0" algn="l" defTabSz="914400" rtl="0" eaLnBrk="1" latinLnBrk="0" hangingPunct="1">
              <a:lnSpc>
                <a:spcPts val="1400"/>
              </a:lnSpc>
              <a:spcBef>
                <a:spcPts val="1000"/>
              </a:spcBef>
              <a:buFont typeface="Arial" panose="020B0604020202020204" pitchFamily="34" charset="0"/>
              <a:buNone/>
              <a:defRPr sz="1200" kern="1200" spc="0">
                <a:solidFill>
                  <a:srgbClr val="01123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NZ" sz="18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Times New Roman" panose="02020603050405020304" pitchFamily="18" charset="0"/>
              </a:rPr>
              <a:t>Data collated by AT train operator September 2013 – 2023:</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800" b="1"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Motor Vehicles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vehicle collisions and 11 Near Misses (2 of those at Church Street East).</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 level crossing barrier arms are struck by vehicles each month, demonstrating the frequency with which driver’s mis-use level crossings.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800" b="1"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Pedestrians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561 pedestrian near misses across the network:</a:t>
            </a:r>
          </a:p>
          <a:p>
            <a:pPr marL="800100" marR="0" lvl="1" indent="-342900" algn="l" defTabSz="914400" rtl="0" eaLnBrk="1" fontAlgn="auto" latinLnBrk="0" hangingPunct="1">
              <a:lnSpc>
                <a:spcPct val="100000"/>
              </a:lnSpc>
              <a:spcBef>
                <a:spcPts val="600"/>
              </a:spcBef>
              <a:spcAft>
                <a:spcPts val="600"/>
              </a:spcAft>
              <a:buClrTx/>
              <a:buSzTx/>
              <a:buFont typeface="Courier New" panose="02070309020205020404" pitchFamily="49" charset="0"/>
              <a:buChar char="o"/>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239 at level crossings.</a:t>
            </a:r>
          </a:p>
          <a:p>
            <a:pPr marL="800100" marR="0" lvl="1" indent="-342900" algn="l" defTabSz="914400" rtl="0" eaLnBrk="1" fontAlgn="auto" latinLnBrk="0" hangingPunct="1">
              <a:lnSpc>
                <a:spcPct val="100000"/>
              </a:lnSpc>
              <a:spcBef>
                <a:spcPts val="600"/>
              </a:spcBef>
              <a:spcAft>
                <a:spcPts val="600"/>
              </a:spcAft>
              <a:buClrTx/>
              <a:buSzTx/>
              <a:buFont typeface="Courier New" panose="02070309020205020404" pitchFamily="49" charset="0"/>
              <a:buChar char="o"/>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55 Near Misses at pedestrian level crossings with automatic pedestrian gates.</a:t>
            </a:r>
          </a:p>
          <a:p>
            <a:pPr marL="800100" marR="0" lvl="1" indent="-342900" algn="l" defTabSz="914400" rtl="0" eaLnBrk="1" fontAlgn="auto" latinLnBrk="0" hangingPunct="1">
              <a:lnSpc>
                <a:spcPct val="100000"/>
              </a:lnSpc>
              <a:spcBef>
                <a:spcPts val="600"/>
              </a:spcBef>
              <a:spcAft>
                <a:spcPts val="600"/>
              </a:spcAft>
              <a:buClrTx/>
              <a:buSzTx/>
              <a:buFont typeface="Courier New" panose="02070309020205020404" pitchFamily="49" charset="0"/>
              <a:buChar char="o"/>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53 Near Misses occurred in our CRL Day 1 removal </a:t>
            </a:r>
            <a:r>
              <a:rPr kumimoji="0" lang="en-US" sz="16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endParaRPr lang="en-US" sz="1600" dirty="0"/>
          </a:p>
        </p:txBody>
      </p:sp>
      <p:sp>
        <p:nvSpPr>
          <p:cNvPr id="3" name="Text Placeholder 2">
            <a:extLst>
              <a:ext uri="{FF2B5EF4-FFF2-40B4-BE49-F238E27FC236}">
                <a16:creationId xmlns:a16="http://schemas.microsoft.com/office/drawing/2014/main" id="{F1F37A40-A453-F8D9-36E9-AECAC8BD88A3}"/>
              </a:ext>
            </a:extLst>
          </p:cNvPr>
          <p:cNvSpPr>
            <a:spLocks noGrp="1"/>
          </p:cNvSpPr>
          <p:nvPr>
            <p:ph type="body" sz="quarter" idx="21"/>
          </p:nvPr>
        </p:nvSpPr>
        <p:spPr/>
        <p:txBody>
          <a:bodyPr/>
          <a:lstStyle/>
          <a:p>
            <a:r>
              <a:rPr lang="en-US" dirty="0"/>
              <a:t>Incident History</a:t>
            </a:r>
          </a:p>
        </p:txBody>
      </p:sp>
    </p:spTree>
    <p:extLst>
      <p:ext uri="{BB962C8B-B14F-4D97-AF65-F5344CB8AC3E}">
        <p14:creationId xmlns:p14="http://schemas.microsoft.com/office/powerpoint/2010/main" val="762624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37A40-A453-F8D9-36E9-AECAC8BD88A3}"/>
              </a:ext>
            </a:extLst>
          </p:cNvPr>
          <p:cNvSpPr>
            <a:spLocks noGrp="1"/>
          </p:cNvSpPr>
          <p:nvPr>
            <p:ph type="body" sz="quarter" idx="21"/>
          </p:nvPr>
        </p:nvSpPr>
        <p:spPr>
          <a:xfrm>
            <a:off x="687614" y="742952"/>
            <a:ext cx="7741162" cy="323335"/>
          </a:xfrm>
        </p:spPr>
        <p:txBody>
          <a:bodyPr/>
          <a:lstStyle/>
          <a:p>
            <a:r>
              <a:rPr lang="en-US" dirty="0"/>
              <a:t>Planned Changes to Rail Services</a:t>
            </a:r>
          </a:p>
        </p:txBody>
      </p:sp>
      <p:sp>
        <p:nvSpPr>
          <p:cNvPr id="4" name="Text Placeholder 3">
            <a:extLst>
              <a:ext uri="{FF2B5EF4-FFF2-40B4-BE49-F238E27FC236}">
                <a16:creationId xmlns:a16="http://schemas.microsoft.com/office/drawing/2014/main" id="{6B618D94-C90A-74E0-B13D-87A464FEA57D}"/>
              </a:ext>
            </a:extLst>
          </p:cNvPr>
          <p:cNvSpPr>
            <a:spLocks noGrp="1"/>
          </p:cNvSpPr>
          <p:nvPr>
            <p:ph type="body" sz="quarter" idx="22"/>
          </p:nvPr>
        </p:nvSpPr>
        <p:spPr/>
        <p:txBody>
          <a:bodyPr/>
          <a:lstStyle/>
          <a:p>
            <a:r>
              <a:rPr lang="en-US" dirty="0"/>
              <a:t>CRL ‘Day 1’ timetable</a:t>
            </a:r>
          </a:p>
        </p:txBody>
      </p:sp>
      <p:pic>
        <p:nvPicPr>
          <p:cNvPr id="8" name="Picture 7" descr="A map of a subway system">
            <a:extLst>
              <a:ext uri="{FF2B5EF4-FFF2-40B4-BE49-F238E27FC236}">
                <a16:creationId xmlns:a16="http://schemas.microsoft.com/office/drawing/2014/main" id="{D0605AD5-590B-A4E6-BA94-C6237BABF533}"/>
              </a:ext>
            </a:extLst>
          </p:cNvPr>
          <p:cNvPicPr>
            <a:picLocks noChangeAspect="1"/>
          </p:cNvPicPr>
          <p:nvPr/>
        </p:nvPicPr>
        <p:blipFill>
          <a:blip r:embed="rId2"/>
          <a:stretch>
            <a:fillRect/>
          </a:stretch>
        </p:blipFill>
        <p:spPr>
          <a:xfrm>
            <a:off x="6705120" y="180975"/>
            <a:ext cx="5223992" cy="6371545"/>
          </a:xfrm>
          <a:prstGeom prst="rect">
            <a:avLst/>
          </a:prstGeom>
        </p:spPr>
      </p:pic>
      <p:sp>
        <p:nvSpPr>
          <p:cNvPr id="5" name="Text Placeholder 1">
            <a:extLst>
              <a:ext uri="{FF2B5EF4-FFF2-40B4-BE49-F238E27FC236}">
                <a16:creationId xmlns:a16="http://schemas.microsoft.com/office/drawing/2014/main" id="{17BF1BBF-D825-339C-DA8D-C4569EA78453}"/>
              </a:ext>
            </a:extLst>
          </p:cNvPr>
          <p:cNvSpPr txBox="1">
            <a:spLocks/>
          </p:cNvSpPr>
          <p:nvPr/>
        </p:nvSpPr>
        <p:spPr>
          <a:xfrm>
            <a:off x="685257" y="1473070"/>
            <a:ext cx="5772099" cy="3488782"/>
          </a:xfrm>
          <a:prstGeom prst="rect">
            <a:avLst/>
          </a:prstGeom>
        </p:spPr>
        <p:txBody>
          <a:bodyPr/>
          <a:lstStyle>
            <a:lvl1pPr marL="0" indent="0" algn="l" defTabSz="914400" rtl="0" eaLnBrk="1" latinLnBrk="0" hangingPunct="1">
              <a:lnSpc>
                <a:spcPts val="1400"/>
              </a:lnSpc>
              <a:spcBef>
                <a:spcPts val="1000"/>
              </a:spcBef>
              <a:buFont typeface="Arial" panose="020B0604020202020204" pitchFamily="34" charset="0"/>
              <a:buNone/>
              <a:defRPr sz="1200" kern="1200" spc="0">
                <a:solidFill>
                  <a:srgbClr val="01123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buFont typeface="Arial" panose="020B0604020202020204" pitchFamily="34" charset="0"/>
              <a:buChar char="•"/>
            </a:pPr>
            <a:r>
              <a:rPr lang="en-US" sz="1600" dirty="0"/>
              <a:t>Opening of the CRL tunnels will enable higher frequency rail services.</a:t>
            </a:r>
          </a:p>
          <a:p>
            <a:pPr marL="171450" indent="-171450">
              <a:lnSpc>
                <a:spcPct val="100000"/>
              </a:lnSpc>
              <a:buFont typeface="Arial" panose="020B0604020202020204" pitchFamily="34" charset="0"/>
              <a:buChar char="•"/>
            </a:pPr>
            <a:r>
              <a:rPr lang="en-US" sz="1600" dirty="0"/>
              <a:t>Freight services are also expected to increase, along with the potential for more inter-regional services.</a:t>
            </a:r>
          </a:p>
          <a:p>
            <a:pPr marL="171450" indent="-171450">
              <a:lnSpc>
                <a:spcPct val="100000"/>
              </a:lnSpc>
              <a:buFont typeface="Arial" panose="020B0604020202020204" pitchFamily="34" charset="0"/>
              <a:buChar char="•"/>
            </a:pPr>
            <a:r>
              <a:rPr lang="en-US" sz="1600" dirty="0"/>
              <a:t>This increases the statistical risk at Level Crossings.</a:t>
            </a:r>
          </a:p>
          <a:p>
            <a:pPr marL="171450" indent="-171450">
              <a:lnSpc>
                <a:spcPct val="100000"/>
              </a:lnSpc>
              <a:buFont typeface="Arial" panose="020B0604020202020204" pitchFamily="34" charset="0"/>
              <a:buChar char="•"/>
            </a:pPr>
            <a:r>
              <a:rPr lang="en-US" sz="1600" dirty="0"/>
              <a:t>It will also lead to more frequent and longer operation of level crossing barriers in some locations.</a:t>
            </a:r>
          </a:p>
          <a:p>
            <a:pPr marL="171450" indent="-171450">
              <a:lnSpc>
                <a:spcPct val="100000"/>
              </a:lnSpc>
              <a:buFont typeface="Arial" panose="020B0604020202020204" pitchFamily="34" charset="0"/>
              <a:buChar char="•"/>
            </a:pPr>
            <a:r>
              <a:rPr lang="en-US" sz="1600" dirty="0"/>
              <a:t>A formal process is underway with Safety Case holders (Auckland One Rail and KiwiRail) and the Regulator (Waka Kotahi) to assess risk and </a:t>
            </a:r>
            <a:r>
              <a:rPr lang="en-NZ" sz="1600" dirty="0"/>
              <a:t>finalise</a:t>
            </a:r>
            <a:r>
              <a:rPr lang="en-US" sz="1600" dirty="0"/>
              <a:t> the detailed operational timetable.</a:t>
            </a:r>
          </a:p>
          <a:p>
            <a:pPr marL="171450" indent="-171450">
              <a:lnSpc>
                <a:spcPct val="100000"/>
              </a:lnSpc>
              <a:buFont typeface="Arial" panose="020B0604020202020204" pitchFamily="34" charset="0"/>
              <a:buChar char="•"/>
            </a:pPr>
            <a:r>
              <a:rPr lang="en-US" sz="1600" dirty="0"/>
              <a:t>A version of this timetable has been developed that will help mitigate this risk if required.</a:t>
            </a:r>
          </a:p>
        </p:txBody>
      </p:sp>
    </p:spTree>
    <p:extLst>
      <p:ext uri="{BB962C8B-B14F-4D97-AF65-F5344CB8AC3E}">
        <p14:creationId xmlns:p14="http://schemas.microsoft.com/office/powerpoint/2010/main" val="3464896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37A40-A453-F8D9-36E9-AECAC8BD88A3}"/>
              </a:ext>
            </a:extLst>
          </p:cNvPr>
          <p:cNvSpPr>
            <a:spLocks noGrp="1"/>
          </p:cNvSpPr>
          <p:nvPr>
            <p:ph type="body" sz="quarter" idx="21"/>
          </p:nvPr>
        </p:nvSpPr>
        <p:spPr>
          <a:xfrm>
            <a:off x="322585" y="226683"/>
            <a:ext cx="11413786" cy="42646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80" normalizeH="0" baseline="0" noProof="0" dirty="0">
                <a:ln>
                  <a:noFill/>
                </a:ln>
                <a:solidFill>
                  <a:srgbClr val="0073BD"/>
                </a:solidFill>
                <a:effectLst/>
                <a:uLnTx/>
                <a:uFillTx/>
                <a:latin typeface="Arial" panose="020B0604020202020204"/>
                <a:ea typeface="+mn-ea"/>
                <a:cs typeface="+mn-cs"/>
              </a:rPr>
              <a:t>Do nothing: barrier arm closure time at peak </a:t>
            </a:r>
            <a:r>
              <a:rPr kumimoji="0" lang="en-US" sz="1800" b="0" i="0" u="none" strike="noStrike" kern="1200" cap="none" spc="-80" normalizeH="0" baseline="0" noProof="0" dirty="0">
                <a:ln>
                  <a:noFill/>
                </a:ln>
                <a:solidFill>
                  <a:srgbClr val="0073BD"/>
                </a:solidFill>
                <a:effectLst/>
                <a:uLnTx/>
                <a:uFillTx/>
                <a:latin typeface="Arial" panose="020B0604020202020204"/>
                <a:ea typeface="+mn-ea"/>
                <a:cs typeface="+mn-cs"/>
              </a:rPr>
              <a:t>(current estimates based on previous timetable monitoring)</a:t>
            </a:r>
            <a:endParaRPr kumimoji="0" lang="en-NZ" b="0" i="0" u="none" strike="noStrike" kern="1200" cap="none" spc="-80" normalizeH="0" baseline="0" noProof="0" dirty="0">
              <a:ln>
                <a:noFill/>
              </a:ln>
              <a:solidFill>
                <a:srgbClr val="0073BD"/>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58C7D91E-1FB4-2D66-9E89-DB1996EA7833}"/>
              </a:ext>
            </a:extLst>
          </p:cNvPr>
          <p:cNvSpPr txBox="1"/>
          <p:nvPr/>
        </p:nvSpPr>
        <p:spPr>
          <a:xfrm>
            <a:off x="1398814" y="5177385"/>
            <a:ext cx="9715500" cy="1138773"/>
          </a:xfrm>
          <a:prstGeom prst="rect">
            <a:avLst/>
          </a:prstGeom>
          <a:noFill/>
        </p:spPr>
        <p:txBody>
          <a:bodyPr wrap="square" rtlCol="0">
            <a:spAutoFit/>
          </a:bodyPr>
          <a:lstStyle/>
          <a:p>
            <a:pPr marL="342900" indent="-342900">
              <a:spcBef>
                <a:spcPts val="600"/>
              </a:spcBef>
              <a:spcAft>
                <a:spcPts val="600"/>
              </a:spcAft>
              <a:buFont typeface="+mj-lt"/>
              <a:buAutoNum type="arabicPeriod"/>
            </a:pPr>
            <a:r>
              <a:rPr lang="en-NZ" sz="1200" dirty="0"/>
              <a:t>The Current timetable shows barrier down times for today’s timetable.</a:t>
            </a:r>
          </a:p>
          <a:p>
            <a:pPr marL="342900" indent="-342900">
              <a:spcBef>
                <a:spcPts val="600"/>
              </a:spcBef>
              <a:spcAft>
                <a:spcPts val="600"/>
              </a:spcAft>
              <a:buFont typeface="+mj-lt"/>
              <a:buAutoNum type="arabicPeriod"/>
            </a:pPr>
            <a:r>
              <a:rPr lang="en-NZ" sz="1200" dirty="0"/>
              <a:t>This is the current estimated impact of the timetable at CRL opening, subject to rail modelling and road network operations assessment</a:t>
            </a:r>
          </a:p>
          <a:p>
            <a:pPr marL="342900" indent="-342900">
              <a:spcBef>
                <a:spcPts val="600"/>
              </a:spcBef>
              <a:spcAft>
                <a:spcPts val="600"/>
              </a:spcAft>
              <a:buFont typeface="+mj-lt"/>
              <a:buAutoNum type="arabicPeriod"/>
            </a:pPr>
            <a:r>
              <a:rPr lang="en-NZ" sz="1200" dirty="0"/>
              <a:t>The 2031 future timetable is an estimated impact of the timetable of up to 16 trains operating through CRL and to the full extent of the network in both directions, subject to rail modelling and road network operations assessment</a:t>
            </a:r>
          </a:p>
        </p:txBody>
      </p:sp>
      <p:sp>
        <p:nvSpPr>
          <p:cNvPr id="6" name="Oval 5">
            <a:extLst>
              <a:ext uri="{FF2B5EF4-FFF2-40B4-BE49-F238E27FC236}">
                <a16:creationId xmlns:a16="http://schemas.microsoft.com/office/drawing/2014/main" id="{D64C0E79-B143-E9C0-FF71-DAD48C4B6137}"/>
              </a:ext>
            </a:extLst>
          </p:cNvPr>
          <p:cNvSpPr/>
          <p:nvPr/>
        </p:nvSpPr>
        <p:spPr>
          <a:xfrm>
            <a:off x="2441448" y="786384"/>
            <a:ext cx="356616" cy="2748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1</a:t>
            </a:r>
          </a:p>
        </p:txBody>
      </p:sp>
      <p:sp>
        <p:nvSpPr>
          <p:cNvPr id="7" name="Oval 6">
            <a:extLst>
              <a:ext uri="{FF2B5EF4-FFF2-40B4-BE49-F238E27FC236}">
                <a16:creationId xmlns:a16="http://schemas.microsoft.com/office/drawing/2014/main" id="{17764768-4892-EF47-73AB-261EED213419}"/>
              </a:ext>
            </a:extLst>
          </p:cNvPr>
          <p:cNvSpPr/>
          <p:nvPr/>
        </p:nvSpPr>
        <p:spPr>
          <a:xfrm>
            <a:off x="5917692" y="786384"/>
            <a:ext cx="356616" cy="2748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2</a:t>
            </a:r>
          </a:p>
        </p:txBody>
      </p:sp>
      <p:sp>
        <p:nvSpPr>
          <p:cNvPr id="8" name="Oval 7">
            <a:extLst>
              <a:ext uri="{FF2B5EF4-FFF2-40B4-BE49-F238E27FC236}">
                <a16:creationId xmlns:a16="http://schemas.microsoft.com/office/drawing/2014/main" id="{ABB19348-5F0C-F148-26AF-E41979346645}"/>
              </a:ext>
            </a:extLst>
          </p:cNvPr>
          <p:cNvSpPr/>
          <p:nvPr/>
        </p:nvSpPr>
        <p:spPr>
          <a:xfrm>
            <a:off x="9393936" y="770866"/>
            <a:ext cx="356616" cy="2748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3</a:t>
            </a:r>
          </a:p>
        </p:txBody>
      </p:sp>
      <p:pic>
        <p:nvPicPr>
          <p:cNvPr id="2827" name="Picture 2826">
            <a:extLst>
              <a:ext uri="{FF2B5EF4-FFF2-40B4-BE49-F238E27FC236}">
                <a16:creationId xmlns:a16="http://schemas.microsoft.com/office/drawing/2014/main" id="{58B83970-B454-E5B1-5C94-110D08190184}"/>
              </a:ext>
            </a:extLst>
          </p:cNvPr>
          <p:cNvPicPr>
            <a:picLocks noChangeAspect="1"/>
          </p:cNvPicPr>
          <p:nvPr/>
        </p:nvPicPr>
        <p:blipFill>
          <a:blip r:embed="rId3"/>
          <a:stretch>
            <a:fillRect/>
          </a:stretch>
        </p:blipFill>
        <p:spPr>
          <a:xfrm>
            <a:off x="1615057" y="1163413"/>
            <a:ext cx="9449153" cy="3848293"/>
          </a:xfrm>
          <a:prstGeom prst="rect">
            <a:avLst/>
          </a:prstGeom>
        </p:spPr>
      </p:pic>
      <p:sp>
        <p:nvSpPr>
          <p:cNvPr id="2828" name="Oval 2827">
            <a:extLst>
              <a:ext uri="{FF2B5EF4-FFF2-40B4-BE49-F238E27FC236}">
                <a16:creationId xmlns:a16="http://schemas.microsoft.com/office/drawing/2014/main" id="{73942936-3671-7D3C-0B02-909891990415}"/>
              </a:ext>
            </a:extLst>
          </p:cNvPr>
          <p:cNvSpPr/>
          <p:nvPr/>
        </p:nvSpPr>
        <p:spPr>
          <a:xfrm>
            <a:off x="1341246" y="5177385"/>
            <a:ext cx="356616" cy="2748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1</a:t>
            </a:r>
          </a:p>
        </p:txBody>
      </p:sp>
      <p:sp>
        <p:nvSpPr>
          <p:cNvPr id="2829" name="Oval 2828">
            <a:extLst>
              <a:ext uri="{FF2B5EF4-FFF2-40B4-BE49-F238E27FC236}">
                <a16:creationId xmlns:a16="http://schemas.microsoft.com/office/drawing/2014/main" id="{DE6E1C9B-7882-65B1-4D19-2616C0CACD6F}"/>
              </a:ext>
            </a:extLst>
          </p:cNvPr>
          <p:cNvSpPr/>
          <p:nvPr/>
        </p:nvSpPr>
        <p:spPr>
          <a:xfrm>
            <a:off x="1336446" y="5518846"/>
            <a:ext cx="356616" cy="2748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2</a:t>
            </a:r>
          </a:p>
        </p:txBody>
      </p:sp>
      <p:sp>
        <p:nvSpPr>
          <p:cNvPr id="2830" name="Oval 2829">
            <a:extLst>
              <a:ext uri="{FF2B5EF4-FFF2-40B4-BE49-F238E27FC236}">
                <a16:creationId xmlns:a16="http://schemas.microsoft.com/office/drawing/2014/main" id="{A681B3CA-DB3A-72AC-D9B3-96F52FF97A11}"/>
              </a:ext>
            </a:extLst>
          </p:cNvPr>
          <p:cNvSpPr/>
          <p:nvPr/>
        </p:nvSpPr>
        <p:spPr>
          <a:xfrm>
            <a:off x="1336446" y="5860307"/>
            <a:ext cx="356616" cy="2748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3</a:t>
            </a:r>
          </a:p>
        </p:txBody>
      </p:sp>
    </p:spTree>
    <p:extLst>
      <p:ext uri="{BB962C8B-B14F-4D97-AF65-F5344CB8AC3E}">
        <p14:creationId xmlns:p14="http://schemas.microsoft.com/office/powerpoint/2010/main" val="2850257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37A40-A453-F8D9-36E9-AECAC8BD88A3}"/>
              </a:ext>
            </a:extLst>
          </p:cNvPr>
          <p:cNvSpPr>
            <a:spLocks noGrp="1"/>
          </p:cNvSpPr>
          <p:nvPr>
            <p:ph type="body" sz="quarter" idx="21"/>
          </p:nvPr>
        </p:nvSpPr>
        <p:spPr/>
        <p:txBody>
          <a:bodyPr/>
          <a:lstStyle/>
          <a:p>
            <a:r>
              <a:rPr lang="en-US" dirty="0"/>
              <a:t>Mitigations</a:t>
            </a:r>
          </a:p>
        </p:txBody>
      </p:sp>
      <p:sp>
        <p:nvSpPr>
          <p:cNvPr id="4" name="Text Placeholder 3">
            <a:extLst>
              <a:ext uri="{FF2B5EF4-FFF2-40B4-BE49-F238E27FC236}">
                <a16:creationId xmlns:a16="http://schemas.microsoft.com/office/drawing/2014/main" id="{6B618D94-C90A-74E0-B13D-87A464FEA57D}"/>
              </a:ext>
            </a:extLst>
          </p:cNvPr>
          <p:cNvSpPr>
            <a:spLocks noGrp="1"/>
          </p:cNvSpPr>
          <p:nvPr>
            <p:ph type="body" sz="quarter" idx="22"/>
          </p:nvPr>
        </p:nvSpPr>
        <p:spPr/>
        <p:txBody>
          <a:bodyPr/>
          <a:lstStyle/>
          <a:p>
            <a:r>
              <a:rPr lang="en-US" dirty="0"/>
              <a:t>Work completed or underway for CRL Day 1</a:t>
            </a:r>
          </a:p>
        </p:txBody>
      </p:sp>
      <p:pic>
        <p:nvPicPr>
          <p:cNvPr id="20" name="Picture 19">
            <a:extLst>
              <a:ext uri="{FF2B5EF4-FFF2-40B4-BE49-F238E27FC236}">
                <a16:creationId xmlns:a16="http://schemas.microsoft.com/office/drawing/2014/main" id="{3DBAB368-F46D-0CCB-2021-08BCC85AE4D6}"/>
              </a:ext>
            </a:extLst>
          </p:cNvPr>
          <p:cNvPicPr>
            <a:picLocks noChangeAspect="1"/>
          </p:cNvPicPr>
          <p:nvPr/>
        </p:nvPicPr>
        <p:blipFill>
          <a:blip r:embed="rId2"/>
          <a:stretch>
            <a:fillRect/>
          </a:stretch>
        </p:blipFill>
        <p:spPr>
          <a:xfrm>
            <a:off x="5822731" y="1556518"/>
            <a:ext cx="6369269" cy="4040117"/>
          </a:xfrm>
          <a:prstGeom prst="rect">
            <a:avLst/>
          </a:prstGeom>
          <a:ln>
            <a:solidFill>
              <a:schemeClr val="accent1"/>
            </a:solidFill>
          </a:ln>
        </p:spPr>
      </p:pic>
      <p:sp>
        <p:nvSpPr>
          <p:cNvPr id="5" name="Text Placeholder 1">
            <a:extLst>
              <a:ext uri="{FF2B5EF4-FFF2-40B4-BE49-F238E27FC236}">
                <a16:creationId xmlns:a16="http://schemas.microsoft.com/office/drawing/2014/main" id="{4F737314-5F8D-424A-E957-1D28A01EE4F9}"/>
              </a:ext>
            </a:extLst>
          </p:cNvPr>
          <p:cNvSpPr txBox="1">
            <a:spLocks/>
          </p:cNvSpPr>
          <p:nvPr/>
        </p:nvSpPr>
        <p:spPr>
          <a:xfrm>
            <a:off x="685257" y="1473070"/>
            <a:ext cx="4659343" cy="3488782"/>
          </a:xfrm>
          <a:prstGeom prst="rect">
            <a:avLst/>
          </a:prstGeom>
        </p:spPr>
        <p:txBody>
          <a:bodyPr/>
          <a:lstStyle>
            <a:lvl1pPr marL="0" indent="0" algn="l" defTabSz="914400" rtl="0" eaLnBrk="1" latinLnBrk="0" hangingPunct="1">
              <a:lnSpc>
                <a:spcPts val="1400"/>
              </a:lnSpc>
              <a:spcBef>
                <a:spcPts val="1000"/>
              </a:spcBef>
              <a:buFont typeface="Arial" panose="020B0604020202020204" pitchFamily="34" charset="0"/>
              <a:buNone/>
              <a:defRPr sz="1200" kern="1200" spc="0">
                <a:solidFill>
                  <a:srgbClr val="01123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buFont typeface="Arial" panose="020B0604020202020204" pitchFamily="34" charset="0"/>
              <a:buChar char="•"/>
            </a:pPr>
            <a:r>
              <a:rPr lang="en-US" sz="1600" dirty="0"/>
              <a:t>Locking gates at all pedestrian crossings.</a:t>
            </a:r>
          </a:p>
          <a:p>
            <a:pPr marL="171450" indent="-171450">
              <a:lnSpc>
                <a:spcPct val="100000"/>
              </a:lnSpc>
              <a:buFont typeface="Arial" panose="020B0604020202020204" pitchFamily="34" charset="0"/>
              <a:buChar char="•"/>
            </a:pPr>
            <a:r>
              <a:rPr lang="en-US" sz="1600" dirty="0"/>
              <a:t>Removal of 3 crossings by CRLL.</a:t>
            </a:r>
          </a:p>
          <a:p>
            <a:pPr marL="171450" indent="-171450">
              <a:lnSpc>
                <a:spcPct val="100000"/>
              </a:lnSpc>
              <a:buFont typeface="Arial" panose="020B0604020202020204" pitchFamily="34" charset="0"/>
              <a:buChar char="•"/>
            </a:pPr>
            <a:r>
              <a:rPr lang="en-US" sz="1600" dirty="0"/>
              <a:t>Removal of Church Street East Level Crossing – last road crossing on the inner network.</a:t>
            </a:r>
          </a:p>
          <a:p>
            <a:pPr marL="171450" indent="-171450">
              <a:lnSpc>
                <a:spcPct val="100000"/>
              </a:lnSpc>
              <a:buFont typeface="Arial" panose="020B0604020202020204" pitchFamily="34" charset="0"/>
              <a:buChar char="•"/>
            </a:pPr>
            <a:r>
              <a:rPr lang="en-US" sz="1600" dirty="0"/>
              <a:t>Removal of 5 pedestrian crossings.</a:t>
            </a:r>
          </a:p>
          <a:p>
            <a:pPr marL="171450" indent="-171450">
              <a:lnSpc>
                <a:spcPct val="100000"/>
              </a:lnSpc>
              <a:buFont typeface="Arial" panose="020B0604020202020204" pitchFamily="34" charset="0"/>
              <a:buChar char="•"/>
            </a:pPr>
            <a:r>
              <a:rPr lang="en-US" sz="1600" dirty="0"/>
              <a:t>Grade Separation of </a:t>
            </a:r>
            <a:r>
              <a:rPr lang="en-US" sz="1600" dirty="0" err="1"/>
              <a:t>Homai</a:t>
            </a:r>
            <a:r>
              <a:rPr lang="en-US" sz="1600" dirty="0"/>
              <a:t> Station access.</a:t>
            </a:r>
          </a:p>
          <a:p>
            <a:pPr marL="171450" indent="-171450">
              <a:lnSpc>
                <a:spcPct val="100000"/>
              </a:lnSpc>
              <a:buFont typeface="Arial" panose="020B0604020202020204" pitchFamily="34" charset="0"/>
              <a:buChar char="•"/>
            </a:pPr>
            <a:r>
              <a:rPr lang="en-US" sz="1600" dirty="0"/>
              <a:t>Updated risk assessments of all crossings to identify any other feasible mitigations, in conjunction with KiwiRail and the Regulator .</a:t>
            </a:r>
          </a:p>
          <a:p>
            <a:pPr marL="171450" indent="-171450">
              <a:lnSpc>
                <a:spcPct val="100000"/>
              </a:lnSpc>
              <a:buFont typeface="Arial" panose="020B0604020202020204" pitchFamily="34" charset="0"/>
              <a:buChar char="•"/>
            </a:pPr>
            <a:r>
              <a:rPr lang="en-US" sz="1600" dirty="0"/>
              <a:t>Detailed Business Case for Removal of 4 level crossings in </a:t>
            </a:r>
            <a:r>
              <a:rPr lang="en-US" sz="1600" dirty="0" err="1"/>
              <a:t>Takaanini</a:t>
            </a:r>
            <a:r>
              <a:rPr lang="en-US" sz="1600" dirty="0"/>
              <a:t> – Notice of Requirement subject to consultation.</a:t>
            </a:r>
          </a:p>
          <a:p>
            <a:pPr marL="171450" indent="-171450">
              <a:lnSpc>
                <a:spcPct val="100000"/>
              </a:lnSpc>
              <a:buFont typeface="Arial" panose="020B0604020202020204" pitchFamily="34" charset="0"/>
              <a:buChar char="•"/>
            </a:pPr>
            <a:r>
              <a:rPr lang="en-US" sz="1600" dirty="0"/>
              <a:t>PBC for all remaining all crossings.</a:t>
            </a:r>
          </a:p>
        </p:txBody>
      </p:sp>
    </p:spTree>
    <p:extLst>
      <p:ext uri="{BB962C8B-B14F-4D97-AF65-F5344CB8AC3E}">
        <p14:creationId xmlns:p14="http://schemas.microsoft.com/office/powerpoint/2010/main" val="47611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1304C6-DAAB-85AF-B676-FD7811A0BCC7}"/>
              </a:ext>
            </a:extLst>
          </p:cNvPr>
          <p:cNvSpPr>
            <a:spLocks noGrp="1"/>
          </p:cNvSpPr>
          <p:nvPr>
            <p:ph type="body" sz="quarter" idx="18"/>
          </p:nvPr>
        </p:nvSpPr>
        <p:spPr>
          <a:xfrm>
            <a:off x="685257" y="1473070"/>
            <a:ext cx="4659343" cy="3488782"/>
          </a:xfrm>
        </p:spPr>
        <p:txBody>
          <a:bodyPr/>
          <a:lstStyle/>
          <a:p>
            <a:pPr marL="171450" indent="-171450">
              <a:lnSpc>
                <a:spcPct val="100000"/>
              </a:lnSpc>
              <a:buFont typeface="Arial" panose="020B0604020202020204" pitchFamily="34" charset="0"/>
              <a:buChar char="•"/>
            </a:pPr>
            <a:r>
              <a:rPr lang="en-AU" sz="1600" dirty="0"/>
              <a:t>Progressively remove remaining crossings.</a:t>
            </a:r>
          </a:p>
          <a:p>
            <a:pPr marL="171450" indent="-171450">
              <a:lnSpc>
                <a:spcPct val="100000"/>
              </a:lnSpc>
              <a:buFont typeface="Arial" panose="020B0604020202020204" pitchFamily="34" charset="0"/>
              <a:buChar char="•"/>
            </a:pPr>
            <a:r>
              <a:rPr lang="en-AU" sz="1600" dirty="0"/>
              <a:t>Programme development underway via PBC to confirm risk-based prioritisation and funding.</a:t>
            </a:r>
          </a:p>
          <a:p>
            <a:pPr marL="171450" indent="-171450">
              <a:lnSpc>
                <a:spcPct val="100000"/>
              </a:lnSpc>
              <a:buFont typeface="Arial" panose="020B0604020202020204" pitchFamily="34" charset="0"/>
              <a:buChar char="•"/>
            </a:pPr>
            <a:r>
              <a:rPr lang="en-AU" sz="1600" dirty="0"/>
              <a:t>Draft GPS identifies level crossings in Auckland and Wellington as part of the Strategic Investment Programme.</a:t>
            </a:r>
          </a:p>
          <a:p>
            <a:pPr marL="171450" indent="-171450">
              <a:lnSpc>
                <a:spcPct val="100000"/>
              </a:lnSpc>
              <a:buFont typeface="Arial" panose="020B0604020202020204" pitchFamily="34" charset="0"/>
              <a:buChar char="•"/>
            </a:pPr>
            <a:r>
              <a:rPr lang="en-AU" sz="1600" dirty="0"/>
              <a:t>Programme will be progressed jointly with KiwiRail and will require close engagement with Waka Kotahi as Funder and Regulator.</a:t>
            </a:r>
          </a:p>
          <a:p>
            <a:pPr marL="171450" indent="-171450">
              <a:lnSpc>
                <a:spcPct val="100000"/>
              </a:lnSpc>
              <a:buFont typeface="Arial" panose="020B0604020202020204" pitchFamily="34" charset="0"/>
              <a:buChar char="•"/>
            </a:pPr>
            <a:r>
              <a:rPr lang="en-AU" sz="1600" dirty="0"/>
              <a:t>4 Southern Line level crossings in </a:t>
            </a:r>
            <a:r>
              <a:rPr lang="en-AU" sz="1600" dirty="0" err="1"/>
              <a:t>Takaanini</a:t>
            </a:r>
            <a:r>
              <a:rPr lang="en-AU" sz="1600" dirty="0"/>
              <a:t> at Day 1 CRL will have increased barrier arm downtime of between 54% and 78% peak hour.</a:t>
            </a:r>
          </a:p>
          <a:p>
            <a:pPr marL="171450" indent="-171450">
              <a:lnSpc>
                <a:spcPct val="100000"/>
              </a:lnSpc>
              <a:buFont typeface="Arial" panose="020B0604020202020204" pitchFamily="34" charset="0"/>
              <a:buChar char="•"/>
            </a:pPr>
            <a:r>
              <a:rPr lang="en-AU" sz="1600" dirty="0"/>
              <a:t>Business cases for funding are being finalised.</a:t>
            </a:r>
            <a:endParaRPr lang="en-AU" sz="1400" dirty="0"/>
          </a:p>
        </p:txBody>
      </p:sp>
      <p:sp>
        <p:nvSpPr>
          <p:cNvPr id="3" name="Text Placeholder 2">
            <a:extLst>
              <a:ext uri="{FF2B5EF4-FFF2-40B4-BE49-F238E27FC236}">
                <a16:creationId xmlns:a16="http://schemas.microsoft.com/office/drawing/2014/main" id="{F1F37A40-A453-F8D9-36E9-AECAC8BD88A3}"/>
              </a:ext>
            </a:extLst>
          </p:cNvPr>
          <p:cNvSpPr>
            <a:spLocks noGrp="1"/>
          </p:cNvSpPr>
          <p:nvPr>
            <p:ph type="body" sz="quarter" idx="21"/>
          </p:nvPr>
        </p:nvSpPr>
        <p:spPr/>
        <p:txBody>
          <a:bodyPr/>
          <a:lstStyle/>
          <a:p>
            <a:r>
              <a:rPr lang="en-US"/>
              <a:t>Mitigations</a:t>
            </a:r>
          </a:p>
        </p:txBody>
      </p:sp>
      <p:sp>
        <p:nvSpPr>
          <p:cNvPr id="4" name="Text Placeholder 3">
            <a:extLst>
              <a:ext uri="{FF2B5EF4-FFF2-40B4-BE49-F238E27FC236}">
                <a16:creationId xmlns:a16="http://schemas.microsoft.com/office/drawing/2014/main" id="{6B618D94-C90A-74E0-B13D-87A464FEA57D}"/>
              </a:ext>
            </a:extLst>
          </p:cNvPr>
          <p:cNvSpPr>
            <a:spLocks noGrp="1"/>
          </p:cNvSpPr>
          <p:nvPr>
            <p:ph type="body" sz="quarter" idx="22"/>
          </p:nvPr>
        </p:nvSpPr>
        <p:spPr/>
        <p:txBody>
          <a:bodyPr/>
          <a:lstStyle/>
          <a:p>
            <a:r>
              <a:rPr lang="en-US" dirty="0"/>
              <a:t>Long term programme</a:t>
            </a:r>
          </a:p>
        </p:txBody>
      </p:sp>
      <p:pic>
        <p:nvPicPr>
          <p:cNvPr id="20" name="Picture 19">
            <a:extLst>
              <a:ext uri="{FF2B5EF4-FFF2-40B4-BE49-F238E27FC236}">
                <a16:creationId xmlns:a16="http://schemas.microsoft.com/office/drawing/2014/main" id="{81B70CA0-D191-465B-BAB7-652CE24288E8}"/>
              </a:ext>
            </a:extLst>
          </p:cNvPr>
          <p:cNvPicPr>
            <a:picLocks noChangeAspect="1"/>
          </p:cNvPicPr>
          <p:nvPr/>
        </p:nvPicPr>
        <p:blipFill>
          <a:blip r:embed="rId2"/>
          <a:stretch>
            <a:fillRect/>
          </a:stretch>
        </p:blipFill>
        <p:spPr>
          <a:xfrm>
            <a:off x="5344601" y="1473070"/>
            <a:ext cx="6562011" cy="3836349"/>
          </a:xfrm>
          <a:prstGeom prst="rect">
            <a:avLst/>
          </a:prstGeom>
          <a:ln>
            <a:solidFill>
              <a:schemeClr val="accent1"/>
            </a:solidFill>
          </a:ln>
        </p:spPr>
      </p:pic>
    </p:spTree>
    <p:extLst>
      <p:ext uri="{BB962C8B-B14F-4D97-AF65-F5344CB8AC3E}">
        <p14:creationId xmlns:p14="http://schemas.microsoft.com/office/powerpoint/2010/main" val="1416276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37A40-A453-F8D9-36E9-AECAC8BD88A3}"/>
              </a:ext>
            </a:extLst>
          </p:cNvPr>
          <p:cNvSpPr>
            <a:spLocks noGrp="1"/>
          </p:cNvSpPr>
          <p:nvPr>
            <p:ph type="body" sz="quarter" idx="21"/>
          </p:nvPr>
        </p:nvSpPr>
        <p:spPr/>
        <p:txBody>
          <a:bodyPr/>
          <a:lstStyle/>
          <a:p>
            <a:r>
              <a:rPr lang="en-US" dirty="0"/>
              <a:t>Prioritisation</a:t>
            </a:r>
          </a:p>
        </p:txBody>
      </p:sp>
      <p:sp>
        <p:nvSpPr>
          <p:cNvPr id="7" name="Rectangle 1">
            <a:extLst>
              <a:ext uri="{FF2B5EF4-FFF2-40B4-BE49-F238E27FC236}">
                <a16:creationId xmlns:a16="http://schemas.microsoft.com/office/drawing/2014/main" id="{22366E84-91C4-52E3-F318-44A8B8DF7EC0}"/>
              </a:ext>
            </a:extLst>
          </p:cNvPr>
          <p:cNvSpPr>
            <a:spLocks noGrp="1" noChangeArrowheads="1"/>
          </p:cNvSpPr>
          <p:nvPr>
            <p:ph type="body" sz="quarter" idx="18"/>
          </p:nvPr>
        </p:nvSpPr>
        <p:spPr bwMode="auto">
          <a:xfrm>
            <a:off x="1426570" y="1285183"/>
            <a:ext cx="576128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2014 risk-based assessment to identify priorities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800" dirty="0">
              <a:solidFill>
                <a:schemeClr val="tx1"/>
              </a:solidFill>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Prioritisation</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based around barrier down time, practicality and funding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Southern Line around </a:t>
            </a:r>
            <a:r>
              <a:rPr kumimoji="0" lang="en-US" altLang="en-US" sz="1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Takaanini</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highest priority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800" dirty="0">
                <a:solidFill>
                  <a:schemeClr val="tx1"/>
                </a:solidFill>
                <a:latin typeface="Arial" panose="020B0604020202020204" pitchFamily="34" charset="0"/>
                <a:cs typeface="Arial" panose="020B0604020202020204" pitchFamily="34" charset="0"/>
              </a:rPr>
              <a:t>ATAP f</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unding sought 2016-2018 not confirmed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Funding secured via Supporting Growth Alliance for DBC – nearly complete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800" dirty="0">
              <a:solidFill>
                <a:schemeClr val="tx1"/>
              </a:solidFill>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Prioritisation of the remaining crossings tbc via  Single Stage Business Case, due by December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800" dirty="0">
              <a:solidFill>
                <a:schemeClr val="tx1"/>
              </a:solidFill>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800" dirty="0">
                <a:solidFill>
                  <a:schemeClr val="tx1"/>
                </a:solidFill>
                <a:latin typeface="Arial" panose="020B0604020202020204" pitchFamily="34" charset="0"/>
                <a:cs typeface="Arial" panose="020B0604020202020204" pitchFamily="34" charset="0"/>
              </a:rPr>
              <a:t>Broad prioritization via existing Groupings:</a:t>
            </a:r>
          </a:p>
          <a:p>
            <a:pPr marL="742950" lvl="1" indent="-285750" eaLnBrk="0" fontAlgn="base" hangingPunct="0">
              <a:lnSpc>
                <a:spcPct val="100000"/>
              </a:lnSpc>
              <a:spcBef>
                <a:spcPct val="0"/>
              </a:spcBef>
              <a:spcAft>
                <a:spcPct val="0"/>
              </a:spcAft>
              <a:buFont typeface="Arial" panose="020B0604020202020204" pitchFamily="34" charset="0"/>
              <a:buChar char="•"/>
            </a:pP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Takanini Group highest priority</a:t>
            </a:r>
          </a:p>
          <a:p>
            <a:pPr marL="742950" lvl="1" indent="-285750" eaLnBrk="0" fontAlgn="base" hangingPunct="0">
              <a:lnSpc>
                <a:spcPct val="100000"/>
              </a:lnSpc>
              <a:spcBef>
                <a:spcPct val="0"/>
              </a:spcBef>
              <a:spcAft>
                <a:spcPct val="0"/>
              </a:spcAft>
              <a:buFont typeface="Arial" panose="020B0604020202020204" pitchFamily="34" charset="0"/>
              <a:buChar char="•"/>
            </a:pPr>
            <a:r>
              <a:rPr lang="en-US" altLang="en-US" sz="1800" dirty="0">
                <a:solidFill>
                  <a:schemeClr val="tx1"/>
                </a:solidFill>
                <a:latin typeface="Arial" panose="020B0604020202020204" pitchFamily="34" charset="0"/>
                <a:cs typeface="Arial" panose="020B0604020202020204" pitchFamily="34" charset="0"/>
              </a:rPr>
              <a:t>Onehunga Line lowest priority</a:t>
            </a: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A3B87CE-96AB-174B-7DB0-14DF18BEFBD0}"/>
              </a:ext>
            </a:extLst>
          </p:cNvPr>
          <p:cNvPicPr>
            <a:picLocks noChangeAspect="1"/>
          </p:cNvPicPr>
          <p:nvPr/>
        </p:nvPicPr>
        <p:blipFill>
          <a:blip r:embed="rId2"/>
          <a:stretch>
            <a:fillRect/>
          </a:stretch>
        </p:blipFill>
        <p:spPr>
          <a:xfrm>
            <a:off x="7187855" y="0"/>
            <a:ext cx="5070899" cy="6858000"/>
          </a:xfrm>
          <a:prstGeom prst="rect">
            <a:avLst/>
          </a:prstGeom>
        </p:spPr>
      </p:pic>
    </p:spTree>
    <p:extLst>
      <p:ext uri="{BB962C8B-B14F-4D97-AF65-F5344CB8AC3E}">
        <p14:creationId xmlns:p14="http://schemas.microsoft.com/office/powerpoint/2010/main" val="1201689570"/>
      </p:ext>
    </p:extLst>
  </p:cSld>
  <p:clrMapOvr>
    <a:masterClrMapping/>
  </p:clrMapOvr>
</p:sld>
</file>

<file path=ppt/theme/theme1.xml><?xml version="1.0" encoding="utf-8"?>
<a:theme xmlns:a="http://schemas.openxmlformats.org/drawingml/2006/main" name="Sec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Generic AT PPT template" id="{FCEB21FF-A63D-B54E-A526-FB4EB646A4E2}" vid="{BA66BBFC-DFB4-BE48-9EC5-BCEFF95EFDF6}"/>
    </a:ext>
  </a:extLst>
</a:theme>
</file>

<file path=ppt/theme/theme2.xml><?xml version="1.0" encoding="utf-8"?>
<a:theme xmlns:a="http://schemas.openxmlformats.org/drawingml/2006/main" name="1_Sec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Generic AT PPT template" id="{FCEB21FF-A63D-B54E-A526-FB4EB646A4E2}" vid="{BA66BBFC-DFB4-BE48-9EC5-BCEFF95EFDF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T Document" ma:contentTypeID="0x0101009C7065B11196274794EF741A40A6E5F400D26C7241FFF8474C88708DC917CE076A" ma:contentTypeVersion="38" ma:contentTypeDescription="Core metadata required on all Document Content Types used by Auckland Transport." ma:contentTypeScope="" ma:versionID="83d28370455c0ad302b404ae56c35549">
  <xsd:schema xmlns:xsd="http://www.w3.org/2001/XMLSchema" xmlns:xs="http://www.w3.org/2001/XMLSchema" xmlns:p="http://schemas.microsoft.com/office/2006/metadata/properties" xmlns:ns3="695b247c-e1a8-404d-9ab1-6820651cfa73" xmlns:ns4="6656246e-9127-47dc-83ec-dd09249a5dc8" targetNamespace="http://schemas.microsoft.com/office/2006/metadata/properties" ma:root="true" ma:fieldsID="122a38b343a80fee6adac8f68be3497c" ns3:_="" ns4:_="">
    <xsd:import namespace="695b247c-e1a8-404d-9ab1-6820651cfa73"/>
    <xsd:import namespace="6656246e-9127-47dc-83ec-dd09249a5dc8"/>
    <xsd:element name="properties">
      <xsd:complexType>
        <xsd:sequence>
          <xsd:element name="documentManagement">
            <xsd:complexType>
              <xsd:all>
                <xsd:element ref="ns3:db6c96b69cbd4d5883320ccb9273f0ba" minOccurs="0"/>
                <xsd:element ref="ns4:TaxCatchAll" minOccurs="0"/>
                <xsd:element ref="ns4:TaxCatchAllLabel" minOccurs="0"/>
                <xsd:element ref="ns3:i5b5140ea7094cbf99b2202c3f85b284" minOccurs="0"/>
                <xsd:element ref="ns3:Vital_x0020_Record" minOccurs="0"/>
                <xsd:element ref="ns3:Disposition_x0020_Status" minOccurs="0"/>
                <xsd:element ref="ns3:Righ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b247c-e1a8-404d-9ab1-6820651cfa73" elementFormDefault="qualified">
    <xsd:import namespace="http://schemas.microsoft.com/office/2006/documentManagement/types"/>
    <xsd:import namespace="http://schemas.microsoft.com/office/infopath/2007/PartnerControls"/>
    <xsd:element name="db6c96b69cbd4d5883320ccb9273f0ba" ma:index="9" nillable="true" ma:taxonomy="true" ma:internalName="db6c96b69cbd4d5883320ccb9273f0ba" ma:taxonomyFieldName="Business_x0020_Unit" ma:displayName="Business Unit" ma:readOnly="false" ma:fieldId="{db6c96b6-9cbd-4d58-8332-0ccb9273f0ba}" ma:sspId="ff230ced-49e3-4bbb-87bd-09c1ed00c10a" ma:termSetId="eee8957c-7770-4efb-abbf-af700d6ea6af" ma:anchorId="00000000-0000-0000-0000-000000000000" ma:open="false" ma:isKeyword="false">
      <xsd:complexType>
        <xsd:sequence>
          <xsd:element ref="pc:Terms" minOccurs="0" maxOccurs="1"/>
        </xsd:sequence>
      </xsd:complexType>
    </xsd:element>
    <xsd:element name="i5b5140ea7094cbf99b2202c3f85b284" ma:index="13" nillable="true" ma:taxonomy="true" ma:internalName="i5b5140ea7094cbf99b2202c3f85b284" ma:taxonomyFieldName="RM_x0020_Context" ma:displayName="RM Context" ma:readOnly="false" ma:default="" ma:fieldId="{25b5140e-a709-4cbf-99b2-202c3f85b284}" ma:sspId="ff230ced-49e3-4bbb-87bd-09c1ed00c10a" ma:termSetId="0bbbe2ba-4696-4fa7-8f5e-85570df794ec" ma:anchorId="8199d194-e520-44fe-8a99-24eea720effa" ma:open="false" ma:isKeyword="false">
      <xsd:complexType>
        <xsd:sequence>
          <xsd:element ref="pc:Terms" minOccurs="0" maxOccurs="1"/>
        </xsd:sequence>
      </xsd:complexType>
    </xsd:element>
    <xsd:element name="Vital_x0020_Record" ma:index="15" nillable="true" ma:displayName="Vital Record" ma:default="0" ma:internalName="Vital_x0020_Record" ma:readOnly="false">
      <xsd:simpleType>
        <xsd:restriction base="dms:Boolean"/>
      </xsd:simpleType>
    </xsd:element>
    <xsd:element name="Disposition_x0020_Status" ma:index="16" nillable="true" ma:displayName="Disposition Status" ma:format="Dropdown" ma:hidden="true" ma:internalName="Disposition_x0020_Status" ma:readOnly="false">
      <xsd:simpleType>
        <xsd:restriction base="dms:Choice">
          <xsd:enumeration value="Approved"/>
          <xsd:enumeration value="Archived"/>
          <xsd:enumeration value="Destroyed"/>
          <xsd:enumeration value="Qualified"/>
          <xsd:enumeration value="Transferred"/>
          <xsd:enumeration value="Verified"/>
          <xsd:enumeration value="Unknown"/>
        </xsd:restriction>
      </xsd:simpleType>
    </xsd:element>
    <xsd:element name="Rights" ma:index="17" nillable="true" ma:displayName="Rights" ma:format="Dropdown" ma:hidden="true" ma:internalName="Rights" ma:readOnly="false">
      <xsd:simpleType>
        <xsd:restriction base="dms:Choice">
          <xsd:enumeration value="Auhtorised Public Access"/>
          <xsd:enumeration value="Embargoed"/>
          <xsd:enumeration value="Intellectual Property"/>
          <xsd:enumeration value="LGOIMA"/>
          <xsd:enumeration value="OIA"/>
          <xsd:enumeration value="Personal"/>
          <xsd:enumeration value="Privacy Act"/>
          <xsd:enumeration value="Taonga"/>
        </xsd:restriction>
      </xsd:simpleType>
    </xsd:element>
  </xsd:schema>
  <xsd:schema xmlns:xsd="http://www.w3.org/2001/XMLSchema" xmlns:xs="http://www.w3.org/2001/XMLSchema" xmlns:dms="http://schemas.microsoft.com/office/2006/documentManagement/types" xmlns:pc="http://schemas.microsoft.com/office/infopath/2007/PartnerControls" targetNamespace="6656246e-9127-47dc-83ec-dd09249a5dc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746e8a3-5d47-4ff0-952e-3423c7e0dee5}" ma:internalName="TaxCatchAll" ma:readOnly="false" ma:showField="CatchAllData" ma:web="695b247c-e1a8-404d-9ab1-6820651cfa73">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d746e8a3-5d47-4ff0-952e-3423c7e0dee5}" ma:internalName="TaxCatchAllLabel" ma:readOnly="true" ma:showField="CatchAllDataLabel" ma:web="695b247c-e1a8-404d-9ab1-6820651cfa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656246e-9127-47dc-83ec-dd09249a5dc8">
      <Value>1475</Value>
      <Value>1372</Value>
      <Value>4584</Value>
      <Value>3290</Value>
      <Value>222</Value>
      <Value>855</Value>
      <Value>1397</Value>
      <Value>5203</Value>
    </TaxCatchAll>
    <Disposition_x0020_Status xmlns="695b247c-e1a8-404d-9ab1-6820651cfa73" xsi:nil="true"/>
    <db6c96b69cbd4d5883320ccb9273f0ba xmlns="695b247c-e1a8-404d-9ab1-6820651cfa73">
      <Terms xmlns="http://schemas.microsoft.com/office/infopath/2007/PartnerControls"/>
    </db6c96b69cbd4d5883320ccb9273f0ba>
    <i5b5140ea7094cbf99b2202c3f85b284 xmlns="695b247c-e1a8-404d-9ab1-6820651cfa73">
      <Terms xmlns="http://schemas.microsoft.com/office/infopath/2007/PartnerControls"/>
    </i5b5140ea7094cbf99b2202c3f85b284>
    <Vital_x0020_Record xmlns="695b247c-e1a8-404d-9ab1-6820651cfa73">false</Vital_x0020_Record>
    <Rights xmlns="695b247c-e1a8-404d-9ab1-6820651cfa73" xsi:nil="true"/>
  </documentManagement>
</p:properties>
</file>

<file path=customXml/itemProps1.xml><?xml version="1.0" encoding="utf-8"?>
<ds:datastoreItem xmlns:ds="http://schemas.openxmlformats.org/officeDocument/2006/customXml" ds:itemID="{463A5E50-FE63-4B7E-8647-DD40DD49A9FE}">
  <ds:schemaRefs>
    <ds:schemaRef ds:uri="http://schemas.microsoft.com/sharepoint/v3/contenttype/forms"/>
  </ds:schemaRefs>
</ds:datastoreItem>
</file>

<file path=customXml/itemProps2.xml><?xml version="1.0" encoding="utf-8"?>
<ds:datastoreItem xmlns:ds="http://schemas.openxmlformats.org/officeDocument/2006/customXml" ds:itemID="{A35D289B-2D5D-4264-ADBF-3C6CF1D5FD9F}"/>
</file>

<file path=customXml/itemProps3.xml><?xml version="1.0" encoding="utf-8"?>
<ds:datastoreItem xmlns:ds="http://schemas.openxmlformats.org/officeDocument/2006/customXml" ds:itemID="{327DD26B-5A5E-49DA-91FD-8AF74EB14961}"/>
</file>

<file path=docProps/app.xml><?xml version="1.0" encoding="utf-8"?>
<Properties xmlns="http://schemas.openxmlformats.org/officeDocument/2006/extended-properties" xmlns:vt="http://schemas.openxmlformats.org/officeDocument/2006/docPropsVTypes">
  <Template>Sections</Template>
  <TotalTime>263</TotalTime>
  <Words>1121</Words>
  <Application>Microsoft Office PowerPoint</Application>
  <PresentationFormat>Widescreen</PresentationFormat>
  <Paragraphs>128</Paragraphs>
  <Slides>12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Arial Black</vt:lpstr>
      <vt:lpstr>Wingdings</vt:lpstr>
      <vt:lpstr>Courier New</vt:lpstr>
      <vt:lpstr>Sections</vt:lpstr>
      <vt:lpstr>1_Sections</vt:lpstr>
      <vt:lpstr>Level Crossing Programme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Krishnan (AT)</dc:creator>
  <cp:lastModifiedBy>Mark Lambert (AT)</cp:lastModifiedBy>
  <cp:revision>14</cp:revision>
  <cp:lastPrinted>2022-04-07T03:53:30Z</cp:lastPrinted>
  <dcterms:created xsi:type="dcterms:W3CDTF">2023-03-05T20:48:10Z</dcterms:created>
  <dcterms:modified xsi:type="dcterms:W3CDTF">2023-09-15T01:24:27Z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0x0101009C7065B11196274794EF741A40A6E5F400D26C7241FFF8474C88708DC917CE076A</vt:lpwstr>
  </property>
  <property fmtid="{D5CDD505-2E9C-101B-9397-08002B2CF9AE}" pid="3" name="hb6454c4adb54244865793e31fde8085">
    <vt:lpwstr>Auckland Transport Board|d4f805e3-9934-4e59-9acf-ca41dd5ccc8f;City Rail Link Limited|cd6355d2-f169-4a1e-92d8-588af19eb881;KiwiRail Holdings Limited|996c6b12-ec50-42c4-9ca6-77878e7318e2</vt:lpwstr>
  </property>
  <property fmtid="{D5CDD505-2E9C-101B-9397-08002B2CF9AE}" pid="4" name="D1_x0020_Instrument">
    <vt:lpwstr/>
  </property>
  <property fmtid="{D5CDD505-2E9C-101B-9397-08002B2CF9AE}" pid="5" name="MediaServiceImageTags">
    <vt:lpwstr/>
  </property>
  <property fmtid="{D5CDD505-2E9C-101B-9397-08002B2CF9AE}" pid="6" name="b0de3920f4cd4ea18242880155f05faf">
    <vt:lpwstr/>
  </property>
  <property fmtid="{D5CDD505-2E9C-101B-9397-08002B2CF9AE}" pid="7" name="D1_x0020_Business_x0020_Role">
    <vt:lpwstr/>
  </property>
  <property fmtid="{D5CDD505-2E9C-101B-9397-08002B2CF9AE}" pid="8" name="Image_x0020_Type">
    <vt:lpwstr/>
  </property>
  <property fmtid="{D5CDD505-2E9C-101B-9397-08002B2CF9AE}" pid="9" name="l66efdee623f47d6bcca4977ff4a5a3f">
    <vt:lpwstr/>
  </property>
  <property fmtid="{D5CDD505-2E9C-101B-9397-08002B2CF9AE}" pid="10" name="c50753cdb51a4c21b5b5241cbd14d8c7">
    <vt:lpwstr/>
  </property>
  <property fmtid="{D5CDD505-2E9C-101B-9397-08002B2CF9AE}" pid="11" name="D1_x0020_Financial_x0020_Year">
    <vt:lpwstr/>
  </property>
  <property fmtid="{D5CDD505-2E9C-101B-9397-08002B2CF9AE}" pid="12" name="je7065ab359741bdab5974a65126329d">
    <vt:lpwstr>Operator|7583447c-2858-42da-b8a9-60cfbe9e22e6</vt:lpwstr>
  </property>
  <property fmtid="{D5CDD505-2E9C-101B-9397-08002B2CF9AE}" pid="13" name="D1_x0020_Partners_x0020_Stakeholders">
    <vt:lpwstr/>
  </property>
  <property fmtid="{D5CDD505-2E9C-101B-9397-08002B2CF9AE}" pid="14" name="Business_x0020_Unit">
    <vt:lpwstr/>
  </property>
  <property fmtid="{D5CDD505-2E9C-101B-9397-08002B2CF9AE}" pid="15" name="o15c8438f37a4848b2d3439414785996">
    <vt:lpwstr/>
  </property>
  <property fmtid="{D5CDD505-2E9C-101B-9397-08002B2CF9AE}" pid="16" name="D1_x0020_Subject">
    <vt:lpwstr/>
  </property>
  <property fmtid="{D5CDD505-2E9C-101B-9397-08002B2CF9AE}" pid="17" name="lea8139652f442cab35da41b8a24c53b">
    <vt:lpwstr/>
  </property>
  <property fmtid="{D5CDD505-2E9C-101B-9397-08002B2CF9AE}" pid="18" name="h4cf016e856b4138912d21b15b6d5be0">
    <vt:lpwstr/>
  </property>
  <property fmtid="{D5CDD505-2E9C-101B-9397-08002B2CF9AE}" pid="19" name="fdcc1909682b4f7195ca127cead5555e">
    <vt:lpwstr>Presentation|ff01b0c5-a1e5-4a6c-bdbf-2be051e1a38f</vt:lpwstr>
  </property>
  <property fmtid="{D5CDD505-2E9C-101B-9397-08002B2CF9AE}" pid="20" name="D1_x0020_Programme_x0020_Project">
    <vt:lpwstr/>
  </property>
  <property fmtid="{D5CDD505-2E9C-101B-9397-08002B2CF9AE}" pid="21" name="D1_x0020_Mandate">
    <vt:lpwstr/>
  </property>
  <property fmtid="{D5CDD505-2E9C-101B-9397-08002B2CF9AE}" pid="22" name="gc1ff1cf355c41c8a6a2f1dd5abb0d5e">
    <vt:lpwstr/>
  </property>
  <property fmtid="{D5CDD505-2E9C-101B-9397-08002B2CF9AE}" pid="23" name="kd23e268c5494b1f95609992f2abc0c8">
    <vt:lpwstr/>
  </property>
  <property fmtid="{D5CDD505-2E9C-101B-9397-08002B2CF9AE}" pid="24" name="D1_x0020_Asset_x0020_Type">
    <vt:lpwstr/>
  </property>
  <property fmtid="{D5CDD505-2E9C-101B-9397-08002B2CF9AE}" pid="25" name="D1_x0020_Event">
    <vt:lpwstr/>
  </property>
  <property fmtid="{D5CDD505-2E9C-101B-9397-08002B2CF9AE}" pid="26" name="RM Context">
    <vt:lpwstr/>
  </property>
  <property fmtid="{D5CDD505-2E9C-101B-9397-08002B2CF9AE}" pid="27" name="D1_x0020_Supplier">
    <vt:lpwstr/>
  </property>
  <property fmtid="{D5CDD505-2E9C-101B-9397-08002B2CF9AE}" pid="28" name="D1_x0020_Document_x0020_Category">
    <vt:lpwstr/>
  </property>
  <property fmtid="{D5CDD505-2E9C-101B-9397-08002B2CF9AE}" pid="29" name="cc5a769fc25543cf84dda128f63b00c8">
    <vt:lpwstr>City Rail Link Limited|6b0a07b2-ac32-459c-b646-1c52f6524372;SGA Network Growth|935e2eea-1bb2-4533-935e-be6421f65406;Supporting Growth Alliance|a970c8c6-41fd-4a9c-89b8-81ad04af0f94</vt:lpwstr>
  </property>
  <property fmtid="{D5CDD505-2E9C-101B-9397-08002B2CF9AE}" pid="30" name="lcf76f155ced4ddcb4097134ff3c332f">
    <vt:lpwstr/>
  </property>
  <property fmtid="{D5CDD505-2E9C-101B-9397-08002B2CF9AE}" pid="31" name="D1 Mandate">
    <vt:lpwstr/>
  </property>
  <property fmtid="{D5CDD505-2E9C-101B-9397-08002B2CF9AE}" pid="32" name="Business Unit">
    <vt:lpwstr/>
  </property>
  <property fmtid="{D5CDD505-2E9C-101B-9397-08002B2CF9AE}" pid="33" name="D1 Asset Type">
    <vt:lpwstr/>
  </property>
  <property fmtid="{D5CDD505-2E9C-101B-9397-08002B2CF9AE}" pid="34" name="D1 Document Category">
    <vt:lpwstr>855;#Presentation|ff01b0c5-a1e5-4a6c-bdbf-2be051e1a38f</vt:lpwstr>
  </property>
  <property fmtid="{D5CDD505-2E9C-101B-9397-08002B2CF9AE}" pid="35" name="D1 Instrument">
    <vt:lpwstr/>
  </property>
  <property fmtid="{D5CDD505-2E9C-101B-9397-08002B2CF9AE}" pid="36" name="D1 Programme Project">
    <vt:lpwstr>4584;#City Rail Link Limited|6b0a07b2-ac32-459c-b646-1c52f6524372;#222;#SGA Network Growth|935e2eea-1bb2-4533-935e-be6421f65406;#5203;#Supporting Growth Alliance|a970c8c6-41fd-4a9c-89b8-81ad04af0f94</vt:lpwstr>
  </property>
  <property fmtid="{D5CDD505-2E9C-101B-9397-08002B2CF9AE}" pid="37" name="D1 Supplier">
    <vt:lpwstr/>
  </property>
  <property fmtid="{D5CDD505-2E9C-101B-9397-08002B2CF9AE}" pid="38" name="Image Type">
    <vt:lpwstr/>
  </property>
  <property fmtid="{D5CDD505-2E9C-101B-9397-08002B2CF9AE}" pid="39" name="D1 Financial Year">
    <vt:lpwstr/>
  </property>
  <property fmtid="{D5CDD505-2E9C-101B-9397-08002B2CF9AE}" pid="40" name="D1 Subject">
    <vt:lpwstr/>
  </property>
  <property fmtid="{D5CDD505-2E9C-101B-9397-08002B2CF9AE}" pid="41" name="D1 Event">
    <vt:lpwstr/>
  </property>
  <property fmtid="{D5CDD505-2E9C-101B-9397-08002B2CF9AE}" pid="42" name="D1 Business Role">
    <vt:lpwstr>1475;#Operator|7583447c-2858-42da-b8a9-60cfbe9e22e6</vt:lpwstr>
  </property>
  <property fmtid="{D5CDD505-2E9C-101B-9397-08002B2CF9AE}" pid="43" name="D1 Partners Stakeholders">
    <vt:lpwstr>1397;#Auckland Transport Board|d4f805e3-9934-4e59-9acf-ca41dd5ccc8f;#1372;#City Rail Link Limited|cd6355d2-f169-4a1e-92d8-588af19eb881;#3290;#KiwiRail Holdings Limited|996c6b12-ec50-42c4-9ca6-77878e7318e2</vt:lpwstr>
  </property>
  <property fmtid="{D5CDD505-2E9C-101B-9397-08002B2CF9AE}" pid="45" name="D1 Aggregation ID">
    <vt:lpwstr/>
  </property>
  <property fmtid="{D5CDD505-2E9C-101B-9397-08002B2CF9AE}" pid="46" name="D1 Disposal Class ID">
    <vt:lpwstr/>
  </property>
</Properties>
</file>