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4"/>
    <p:sldMasterId id="2147483692" r:id="rId5"/>
    <p:sldMasterId id="2147483696" r:id="rId6"/>
    <p:sldMasterId id="2147483688" r:id="rId7"/>
    <p:sldMasterId id="2147483669" r:id="rId8"/>
    <p:sldMasterId id="2147483671" r:id="rId9"/>
    <p:sldMasterId id="2147483678" r:id="rId10"/>
    <p:sldMasterId id="2147483705" r:id="rId11"/>
  </p:sldMasterIdLst>
  <p:notesMasterIdLst>
    <p:notesMasterId r:id="rId13"/>
  </p:notesMasterIdLst>
  <p:sldIdLst>
    <p:sldId id="2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4B1DD4-6486-7728-7084-48486114C8FD}" name="Michelle Seymour" initials="MS" userId="S::michelle@commute.kiwi::721b4547-e614-4445-938a-026d36ff520c" providerId="AD"/>
  <p188:author id="{A63C9BE9-3519-8F6E-C287-D983FB77501F}" name="Alastair Lovell (AT)" initials="AL(" userId="S::Alastair.Lovell@at.govt.nz::5609d9f4-11f7-4fe1-bf5c-9d578cc92cb1" providerId="AD"/>
  <p188:author id="{D51A64EC-16D2-8C0E-106A-7FEFD09F768F}" name="Graham Norman" initials="GN" userId="S::Graham@commute.kiwi::856b23a9-fc71-45dd-ad3a-615d5cb97f39" providerId="AD"/>
  <p188:author id="{22E30CFF-2ABD-3D35-BD86-4B22CB15F745}" name="Graham Norman" initials="GN" userId="S::graham.norman@supportinggrowth.nz::66761598-7008-488b-8d08-aad746ee460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stair Lovell (AT)" initials="AL(" lastIdx="8" clrIdx="0">
    <p:extLst>
      <p:ext uri="{19B8F6BF-5375-455C-9EA6-DF929625EA0E}">
        <p15:presenceInfo xmlns:p15="http://schemas.microsoft.com/office/powerpoint/2012/main" userId="S::Alastair.Lovell@at.govt.nz::5609d9f4-11f7-4fe1-bf5c-9d578cc92cb1" providerId="AD"/>
      </p:ext>
    </p:extLst>
  </p:cmAuthor>
  <p:cmAuthor id="2" name="Lorraine Stone (AT)" initials="LS(" lastIdx="9" clrIdx="1">
    <p:extLst>
      <p:ext uri="{19B8F6BF-5375-455C-9EA6-DF929625EA0E}">
        <p15:presenceInfo xmlns:p15="http://schemas.microsoft.com/office/powerpoint/2012/main" userId="S::Lorraine.Stone@at.govt.nz::53952779-9f62-4396-955d-99d2eb0b3d8a" providerId="AD"/>
      </p:ext>
    </p:extLst>
  </p:cmAuthor>
  <p:cmAuthor id="3" name="Archive-Lorraine Stone" initials="ALS" lastIdx="1" clrIdx="2">
    <p:extLst>
      <p:ext uri="{19B8F6BF-5375-455C-9EA6-DF929625EA0E}">
        <p15:presenceInfo xmlns:p15="http://schemas.microsoft.com/office/powerpoint/2012/main" userId="Archive-Lorraine Sto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33"/>
    <a:srgbClr val="66CCFF"/>
    <a:srgbClr val="993300"/>
    <a:srgbClr val="428FBF"/>
    <a:srgbClr val="01123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DDF405-1188-49CB-88C2-E4D417CBC8C4}" v="5" dt="2023-08-24T01:05:23.5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4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1DE53A-513A-44A9-B810-1A080DAB9A33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CB1D1C97-B590-4DFC-A54C-04D0843991E3}">
      <dgm:prSet custT="1"/>
      <dgm:spPr/>
      <dgm:t>
        <a:bodyPr/>
        <a:lstStyle/>
        <a:p>
          <a:endParaRPr lang="en-NZ" sz="1600" dirty="0"/>
        </a:p>
        <a:p>
          <a:endParaRPr lang="en-NZ" sz="1600" dirty="0"/>
        </a:p>
        <a:p>
          <a:endParaRPr lang="en-NZ" sz="1600" dirty="0"/>
        </a:p>
        <a:p>
          <a:endParaRPr lang="en-NZ" sz="1600" dirty="0"/>
        </a:p>
        <a:p>
          <a:endParaRPr lang="en-NZ" sz="1600" dirty="0"/>
        </a:p>
        <a:p>
          <a:endParaRPr lang="en-NZ" sz="1600" dirty="0"/>
        </a:p>
        <a:p>
          <a:r>
            <a:rPr lang="en-NZ" sz="1600" b="1" dirty="0"/>
            <a:t>Future Urban Land Supply Strategy</a:t>
          </a:r>
        </a:p>
      </dgm:t>
    </dgm:pt>
    <dgm:pt modelId="{FB65D469-B906-4102-BB9C-107C3899E384}" type="parTrans" cxnId="{61DB5002-22EC-4867-ACA5-CA345DDB4CA8}">
      <dgm:prSet/>
      <dgm:spPr/>
      <dgm:t>
        <a:bodyPr/>
        <a:lstStyle/>
        <a:p>
          <a:endParaRPr lang="en-NZ"/>
        </a:p>
      </dgm:t>
    </dgm:pt>
    <dgm:pt modelId="{0A47F11A-B642-4617-B499-718AAD6CD2C9}" type="sibTrans" cxnId="{61DB5002-22EC-4867-ACA5-CA345DDB4CA8}">
      <dgm:prSet/>
      <dgm:spPr/>
      <dgm:t>
        <a:bodyPr/>
        <a:lstStyle/>
        <a:p>
          <a:endParaRPr lang="en-NZ"/>
        </a:p>
      </dgm:t>
    </dgm:pt>
    <dgm:pt modelId="{68EC4D78-CF0C-489C-A3F7-25FA3987E5D8}">
      <dgm:prSet custT="1"/>
      <dgm:spPr/>
      <dgm:t>
        <a:bodyPr/>
        <a:lstStyle/>
        <a:p>
          <a:endParaRPr lang="en-NZ" sz="1600" dirty="0"/>
        </a:p>
        <a:p>
          <a:endParaRPr lang="en-NZ" sz="1600" dirty="0"/>
        </a:p>
        <a:p>
          <a:endParaRPr lang="en-NZ" sz="1600" dirty="0"/>
        </a:p>
        <a:p>
          <a:endParaRPr lang="en-NZ" sz="1600" dirty="0"/>
        </a:p>
        <a:p>
          <a:endParaRPr lang="en-NZ" sz="1600" dirty="0"/>
        </a:p>
        <a:p>
          <a:endParaRPr lang="en-NZ" sz="1600" dirty="0"/>
        </a:p>
        <a:p>
          <a:r>
            <a:rPr lang="en-NZ" sz="1600" b="1" dirty="0"/>
            <a:t>Silverdale West Structure Plan</a:t>
          </a:r>
        </a:p>
      </dgm:t>
    </dgm:pt>
    <dgm:pt modelId="{7D4037B1-55DB-4D54-8B68-C559DF15DCA4}" type="parTrans" cxnId="{480DF400-6086-4E0B-9246-CE5F5021075C}">
      <dgm:prSet/>
      <dgm:spPr/>
      <dgm:t>
        <a:bodyPr/>
        <a:lstStyle/>
        <a:p>
          <a:endParaRPr lang="en-NZ"/>
        </a:p>
      </dgm:t>
    </dgm:pt>
    <dgm:pt modelId="{42EA457D-1C53-4B59-892B-B26C471AD095}" type="sibTrans" cxnId="{480DF400-6086-4E0B-9246-CE5F5021075C}">
      <dgm:prSet/>
      <dgm:spPr/>
      <dgm:t>
        <a:bodyPr/>
        <a:lstStyle/>
        <a:p>
          <a:endParaRPr lang="en-NZ"/>
        </a:p>
      </dgm:t>
    </dgm:pt>
    <dgm:pt modelId="{814C3264-9FF5-4C79-88E5-7D626A6D3E2E}">
      <dgm:prSet custT="1"/>
      <dgm:spPr/>
      <dgm:t>
        <a:bodyPr/>
        <a:lstStyle/>
        <a:p>
          <a:endParaRPr lang="en-NZ" sz="1400" dirty="0"/>
        </a:p>
        <a:p>
          <a:endParaRPr lang="en-NZ" sz="1400" dirty="0"/>
        </a:p>
        <a:p>
          <a:endParaRPr lang="en-NZ" sz="1400" dirty="0"/>
        </a:p>
        <a:p>
          <a:endParaRPr lang="en-NZ" sz="1400" dirty="0"/>
        </a:p>
        <a:p>
          <a:endParaRPr lang="en-NZ" sz="1400" dirty="0"/>
        </a:p>
        <a:p>
          <a:endParaRPr lang="en-NZ" sz="1400" dirty="0"/>
        </a:p>
        <a:p>
          <a:endParaRPr lang="en-NZ" sz="1400" dirty="0"/>
        </a:p>
        <a:p>
          <a:r>
            <a:rPr lang="en-NZ" sz="1600" b="1" dirty="0"/>
            <a:t>Draft Spatial land use strategy 2022</a:t>
          </a:r>
        </a:p>
      </dgm:t>
    </dgm:pt>
    <dgm:pt modelId="{D18453F8-54D8-469B-BE06-2FAC10AE16C9}" type="parTrans" cxnId="{AF483BEE-C5FD-4FDF-8D15-50BC9CFE0822}">
      <dgm:prSet/>
      <dgm:spPr/>
      <dgm:t>
        <a:bodyPr/>
        <a:lstStyle/>
        <a:p>
          <a:endParaRPr lang="en-NZ"/>
        </a:p>
      </dgm:t>
    </dgm:pt>
    <dgm:pt modelId="{231B8A97-731F-465D-A001-B556573CB06C}" type="sibTrans" cxnId="{AF483BEE-C5FD-4FDF-8D15-50BC9CFE0822}">
      <dgm:prSet/>
      <dgm:spPr/>
      <dgm:t>
        <a:bodyPr/>
        <a:lstStyle/>
        <a:p>
          <a:endParaRPr lang="en-NZ"/>
        </a:p>
      </dgm:t>
    </dgm:pt>
    <dgm:pt modelId="{800F863C-EB83-43AD-B461-FB889EAA7DA6}">
      <dgm:prSet custT="1"/>
      <dgm:spPr/>
      <dgm:t>
        <a:bodyPr/>
        <a:lstStyle/>
        <a:p>
          <a:endParaRPr lang="en-NZ" sz="1600" dirty="0"/>
        </a:p>
        <a:p>
          <a:endParaRPr lang="en-NZ" sz="1600" dirty="0"/>
        </a:p>
        <a:p>
          <a:endParaRPr lang="en-NZ" sz="1600" dirty="0"/>
        </a:p>
        <a:p>
          <a:endParaRPr lang="en-NZ" sz="1600" dirty="0"/>
        </a:p>
        <a:p>
          <a:endParaRPr lang="en-NZ" sz="1600" dirty="0"/>
        </a:p>
        <a:p>
          <a:endParaRPr lang="en-NZ" sz="1600" dirty="0"/>
        </a:p>
        <a:p>
          <a:r>
            <a:rPr lang="en-NZ" sz="1600" b="1" dirty="0"/>
            <a:t>Plan change / developers acquisitions 2023</a:t>
          </a:r>
        </a:p>
      </dgm:t>
    </dgm:pt>
    <dgm:pt modelId="{C8643891-EE49-41ED-A346-DA398B35EEE9}" type="parTrans" cxnId="{ABBA3692-7EFD-441E-88B4-C8740D7256D9}">
      <dgm:prSet/>
      <dgm:spPr/>
      <dgm:t>
        <a:bodyPr/>
        <a:lstStyle/>
        <a:p>
          <a:endParaRPr lang="en-NZ"/>
        </a:p>
      </dgm:t>
    </dgm:pt>
    <dgm:pt modelId="{3AC5AC6A-906A-4916-9D9E-CFB28CDB6378}" type="sibTrans" cxnId="{ABBA3692-7EFD-441E-88B4-C8740D7256D9}">
      <dgm:prSet/>
      <dgm:spPr/>
      <dgm:t>
        <a:bodyPr/>
        <a:lstStyle/>
        <a:p>
          <a:endParaRPr lang="en-NZ"/>
        </a:p>
      </dgm:t>
    </dgm:pt>
    <dgm:pt modelId="{CF827433-92EF-4070-80EB-362E9F4AA6A6}">
      <dgm:prSet custT="1"/>
      <dgm:spPr/>
      <dgm:t>
        <a:bodyPr/>
        <a:lstStyle/>
        <a:p>
          <a:endParaRPr lang="en-NZ" sz="1200" dirty="0"/>
        </a:p>
        <a:p>
          <a:endParaRPr lang="en-NZ" sz="1200" dirty="0"/>
        </a:p>
        <a:p>
          <a:endParaRPr lang="en-NZ" sz="1200" dirty="0"/>
        </a:p>
        <a:p>
          <a:endParaRPr lang="en-NZ" sz="1200" dirty="0"/>
        </a:p>
        <a:p>
          <a:endParaRPr lang="en-NZ" sz="1200" dirty="0"/>
        </a:p>
        <a:p>
          <a:endParaRPr lang="en-NZ" sz="1200" b="1" dirty="0"/>
        </a:p>
        <a:p>
          <a:endParaRPr lang="en-NZ" sz="800" b="1" dirty="0"/>
        </a:p>
        <a:p>
          <a:endParaRPr lang="en-NZ" sz="1600" b="1" dirty="0"/>
        </a:p>
        <a:p>
          <a:r>
            <a:rPr lang="en-NZ" sz="1600" b="1" dirty="0"/>
            <a:t>Draft Future Development Strategy 2023</a:t>
          </a:r>
        </a:p>
      </dgm:t>
    </dgm:pt>
    <dgm:pt modelId="{57D3A397-943A-42D7-86A1-EFC026850367}" type="parTrans" cxnId="{60D46677-C0D9-4BED-9CEC-280B63EA6E92}">
      <dgm:prSet/>
      <dgm:spPr/>
      <dgm:t>
        <a:bodyPr/>
        <a:lstStyle/>
        <a:p>
          <a:endParaRPr lang="en-NZ"/>
        </a:p>
      </dgm:t>
    </dgm:pt>
    <dgm:pt modelId="{715FE20D-1BFC-4FB9-8469-CE3CFB7ACE3E}" type="sibTrans" cxnId="{60D46677-C0D9-4BED-9CEC-280B63EA6E92}">
      <dgm:prSet/>
      <dgm:spPr/>
      <dgm:t>
        <a:bodyPr/>
        <a:lstStyle/>
        <a:p>
          <a:endParaRPr lang="en-NZ"/>
        </a:p>
      </dgm:t>
    </dgm:pt>
    <dgm:pt modelId="{9074EDE0-BF03-4DAD-9F34-62995457EA1D}" type="pres">
      <dgm:prSet presAssocID="{A41DE53A-513A-44A9-B810-1A080DAB9A33}" presName="Name0" presStyleCnt="0">
        <dgm:presLayoutVars>
          <dgm:dir/>
          <dgm:resizeHandles val="exact"/>
        </dgm:presLayoutVars>
      </dgm:prSet>
      <dgm:spPr/>
    </dgm:pt>
    <dgm:pt modelId="{C1F9A13D-8A99-498F-8699-46F1FB3ECA9A}" type="pres">
      <dgm:prSet presAssocID="{A41DE53A-513A-44A9-B810-1A080DAB9A33}" presName="fgShape" presStyleLbl="fgShp" presStyleIdx="0" presStyleCnt="1" custFlipVert="1" custScaleX="90757" custScaleY="25491" custLinFactNeighborX="24" custLinFactNeighborY="31000"/>
      <dgm:spPr/>
    </dgm:pt>
    <dgm:pt modelId="{E9F72FDA-D865-472B-852A-6214D4B817AA}" type="pres">
      <dgm:prSet presAssocID="{A41DE53A-513A-44A9-B810-1A080DAB9A33}" presName="linComp" presStyleCnt="0"/>
      <dgm:spPr/>
    </dgm:pt>
    <dgm:pt modelId="{AA16DB24-4FC2-419B-9CB0-F00E7EA1C00D}" type="pres">
      <dgm:prSet presAssocID="{CB1D1C97-B590-4DFC-A54C-04D0843991E3}" presName="compNode" presStyleCnt="0"/>
      <dgm:spPr/>
    </dgm:pt>
    <dgm:pt modelId="{DE13FC48-8316-47CF-B4F1-2A766152229F}" type="pres">
      <dgm:prSet presAssocID="{CB1D1C97-B590-4DFC-A54C-04D0843991E3}" presName="bkgdShape" presStyleLbl="node1" presStyleIdx="0" presStyleCnt="5"/>
      <dgm:spPr/>
    </dgm:pt>
    <dgm:pt modelId="{45A79A1E-B946-4CB0-883F-57607ECCE6FA}" type="pres">
      <dgm:prSet presAssocID="{CB1D1C97-B590-4DFC-A54C-04D0843991E3}" presName="nodeTx" presStyleLbl="node1" presStyleIdx="0" presStyleCnt="5">
        <dgm:presLayoutVars>
          <dgm:bulletEnabled val="1"/>
        </dgm:presLayoutVars>
      </dgm:prSet>
      <dgm:spPr/>
    </dgm:pt>
    <dgm:pt modelId="{7EEA120D-5D4A-4ED5-A613-48226EB2E896}" type="pres">
      <dgm:prSet presAssocID="{CB1D1C97-B590-4DFC-A54C-04D0843991E3}" presName="invisiNode" presStyleLbl="node1" presStyleIdx="0" presStyleCnt="5"/>
      <dgm:spPr/>
    </dgm:pt>
    <dgm:pt modelId="{07195F93-9325-471D-AD42-C21DE7DD0B81}" type="pres">
      <dgm:prSet presAssocID="{CB1D1C97-B590-4DFC-A54C-04D0843991E3}" presName="imagNode" presStyleLbl="fgImgPlace1" presStyleIdx="0" presStyleCnt="5"/>
      <dgm:spPr/>
    </dgm:pt>
    <dgm:pt modelId="{706756C9-6B33-4E6B-8734-CBC64CE6B9DE}" type="pres">
      <dgm:prSet presAssocID="{0A47F11A-B642-4617-B499-718AAD6CD2C9}" presName="sibTrans" presStyleLbl="sibTrans2D1" presStyleIdx="0" presStyleCnt="0"/>
      <dgm:spPr/>
    </dgm:pt>
    <dgm:pt modelId="{C3EF5323-D0DC-441B-B34C-256651290BAF}" type="pres">
      <dgm:prSet presAssocID="{68EC4D78-CF0C-489C-A3F7-25FA3987E5D8}" presName="compNode" presStyleCnt="0"/>
      <dgm:spPr/>
    </dgm:pt>
    <dgm:pt modelId="{52749EA3-7C22-4177-89A5-8100B847E6D2}" type="pres">
      <dgm:prSet presAssocID="{68EC4D78-CF0C-489C-A3F7-25FA3987E5D8}" presName="bkgdShape" presStyleLbl="node1" presStyleIdx="1" presStyleCnt="5" custAng="0"/>
      <dgm:spPr/>
    </dgm:pt>
    <dgm:pt modelId="{33A9AADA-8854-4C22-A6DC-FABD0AAFADEF}" type="pres">
      <dgm:prSet presAssocID="{68EC4D78-CF0C-489C-A3F7-25FA3987E5D8}" presName="nodeTx" presStyleLbl="node1" presStyleIdx="1" presStyleCnt="5">
        <dgm:presLayoutVars>
          <dgm:bulletEnabled val="1"/>
        </dgm:presLayoutVars>
      </dgm:prSet>
      <dgm:spPr/>
    </dgm:pt>
    <dgm:pt modelId="{6F800497-1F78-4E9A-BD1D-7030C0F29F26}" type="pres">
      <dgm:prSet presAssocID="{68EC4D78-CF0C-489C-A3F7-25FA3987E5D8}" presName="invisiNode" presStyleLbl="node1" presStyleIdx="1" presStyleCnt="5"/>
      <dgm:spPr/>
    </dgm:pt>
    <dgm:pt modelId="{A55CBAA1-0501-4EAA-B80F-33EE312AB7DC}" type="pres">
      <dgm:prSet presAssocID="{68EC4D78-CF0C-489C-A3F7-25FA3987E5D8}" presName="imagNode" presStyleLbl="fgImgPlace1" presStyleIdx="1" presStyleCnt="5"/>
      <dgm:spPr/>
    </dgm:pt>
    <dgm:pt modelId="{B6F8A123-30B6-4D46-8B77-3FA33105F686}" type="pres">
      <dgm:prSet presAssocID="{42EA457D-1C53-4B59-892B-B26C471AD095}" presName="sibTrans" presStyleLbl="sibTrans2D1" presStyleIdx="0" presStyleCnt="0"/>
      <dgm:spPr/>
    </dgm:pt>
    <dgm:pt modelId="{F2813C90-5DFD-46AC-B08D-E0AA63D3B4E3}" type="pres">
      <dgm:prSet presAssocID="{814C3264-9FF5-4C79-88E5-7D626A6D3E2E}" presName="compNode" presStyleCnt="0"/>
      <dgm:spPr/>
    </dgm:pt>
    <dgm:pt modelId="{EDE31954-F4E2-48A6-8601-8E998BEC2978}" type="pres">
      <dgm:prSet presAssocID="{814C3264-9FF5-4C79-88E5-7D626A6D3E2E}" presName="bkgdShape" presStyleLbl="node1" presStyleIdx="2" presStyleCnt="5"/>
      <dgm:spPr/>
    </dgm:pt>
    <dgm:pt modelId="{B3E7121E-5EF0-4095-9CAF-E83D6C93D09D}" type="pres">
      <dgm:prSet presAssocID="{814C3264-9FF5-4C79-88E5-7D626A6D3E2E}" presName="nodeTx" presStyleLbl="node1" presStyleIdx="2" presStyleCnt="5">
        <dgm:presLayoutVars>
          <dgm:bulletEnabled val="1"/>
        </dgm:presLayoutVars>
      </dgm:prSet>
      <dgm:spPr/>
    </dgm:pt>
    <dgm:pt modelId="{285FE452-E489-41CB-BA6D-B7584CB681A2}" type="pres">
      <dgm:prSet presAssocID="{814C3264-9FF5-4C79-88E5-7D626A6D3E2E}" presName="invisiNode" presStyleLbl="node1" presStyleIdx="2" presStyleCnt="5"/>
      <dgm:spPr/>
    </dgm:pt>
    <dgm:pt modelId="{54996052-99BA-426F-BFDE-F51B4C2CAB6C}" type="pres">
      <dgm:prSet presAssocID="{814C3264-9FF5-4C79-88E5-7D626A6D3E2E}" presName="imagNode" presStyleLbl="fgImgPlace1" presStyleIdx="2" presStyleCnt="5"/>
      <dgm:spPr/>
    </dgm:pt>
    <dgm:pt modelId="{55987707-F192-458E-9E34-2FF21957DE19}" type="pres">
      <dgm:prSet presAssocID="{231B8A97-731F-465D-A001-B556573CB06C}" presName="sibTrans" presStyleLbl="sibTrans2D1" presStyleIdx="0" presStyleCnt="0"/>
      <dgm:spPr/>
    </dgm:pt>
    <dgm:pt modelId="{5B0D9482-2F6F-4008-8674-DFC7C328FE04}" type="pres">
      <dgm:prSet presAssocID="{800F863C-EB83-43AD-B461-FB889EAA7DA6}" presName="compNode" presStyleCnt="0"/>
      <dgm:spPr/>
    </dgm:pt>
    <dgm:pt modelId="{7EAC9B2C-6C95-4EF0-AA0F-F6E9B7E100DD}" type="pres">
      <dgm:prSet presAssocID="{800F863C-EB83-43AD-B461-FB889EAA7DA6}" presName="bkgdShape" presStyleLbl="node1" presStyleIdx="3" presStyleCnt="5"/>
      <dgm:spPr/>
    </dgm:pt>
    <dgm:pt modelId="{DA9123A6-01AD-4E3C-B0EC-820BAC89B2E3}" type="pres">
      <dgm:prSet presAssocID="{800F863C-EB83-43AD-B461-FB889EAA7DA6}" presName="nodeTx" presStyleLbl="node1" presStyleIdx="3" presStyleCnt="5">
        <dgm:presLayoutVars>
          <dgm:bulletEnabled val="1"/>
        </dgm:presLayoutVars>
      </dgm:prSet>
      <dgm:spPr/>
    </dgm:pt>
    <dgm:pt modelId="{367D30F9-9135-432D-83E9-9BEABDBE9B66}" type="pres">
      <dgm:prSet presAssocID="{800F863C-EB83-43AD-B461-FB889EAA7DA6}" presName="invisiNode" presStyleLbl="node1" presStyleIdx="3" presStyleCnt="5"/>
      <dgm:spPr/>
    </dgm:pt>
    <dgm:pt modelId="{59F8EF33-8E02-479D-8ECD-2EFCEE2ECB13}" type="pres">
      <dgm:prSet presAssocID="{800F863C-EB83-43AD-B461-FB889EAA7DA6}" presName="imagNode" presStyleLbl="fgImgPlace1" presStyleIdx="3" presStyleCnt="5"/>
      <dgm:spPr/>
    </dgm:pt>
    <dgm:pt modelId="{1FBB5947-E2DB-4C6B-B964-EB21877C506D}" type="pres">
      <dgm:prSet presAssocID="{3AC5AC6A-906A-4916-9D9E-CFB28CDB6378}" presName="sibTrans" presStyleLbl="sibTrans2D1" presStyleIdx="0" presStyleCnt="0"/>
      <dgm:spPr/>
    </dgm:pt>
    <dgm:pt modelId="{F01B5B7F-41B1-41F4-BA4B-E416E8C4362F}" type="pres">
      <dgm:prSet presAssocID="{CF827433-92EF-4070-80EB-362E9F4AA6A6}" presName="compNode" presStyleCnt="0"/>
      <dgm:spPr/>
    </dgm:pt>
    <dgm:pt modelId="{B02D6369-289C-4482-9E5D-4A2024B950D1}" type="pres">
      <dgm:prSet presAssocID="{CF827433-92EF-4070-80EB-362E9F4AA6A6}" presName="bkgdShape" presStyleLbl="node1" presStyleIdx="4" presStyleCnt="5" custLinFactNeighborX="3642"/>
      <dgm:spPr/>
    </dgm:pt>
    <dgm:pt modelId="{952C5B40-3FB0-4F31-B03E-7B14A4CC5813}" type="pres">
      <dgm:prSet presAssocID="{CF827433-92EF-4070-80EB-362E9F4AA6A6}" presName="nodeTx" presStyleLbl="node1" presStyleIdx="4" presStyleCnt="5">
        <dgm:presLayoutVars>
          <dgm:bulletEnabled val="1"/>
        </dgm:presLayoutVars>
      </dgm:prSet>
      <dgm:spPr/>
    </dgm:pt>
    <dgm:pt modelId="{88734B3E-6808-40B1-B2C5-2391EC8638C4}" type="pres">
      <dgm:prSet presAssocID="{CF827433-92EF-4070-80EB-362E9F4AA6A6}" presName="invisiNode" presStyleLbl="node1" presStyleIdx="4" presStyleCnt="5"/>
      <dgm:spPr/>
    </dgm:pt>
    <dgm:pt modelId="{62608C84-B002-4789-B8BF-567A2924D520}" type="pres">
      <dgm:prSet presAssocID="{CF827433-92EF-4070-80EB-362E9F4AA6A6}" presName="imagNode" presStyleLbl="fgImgPlace1" presStyleIdx="4" presStyleCnt="5"/>
      <dgm:spPr/>
    </dgm:pt>
  </dgm:ptLst>
  <dgm:cxnLst>
    <dgm:cxn modelId="{480DF400-6086-4E0B-9246-CE5F5021075C}" srcId="{A41DE53A-513A-44A9-B810-1A080DAB9A33}" destId="{68EC4D78-CF0C-489C-A3F7-25FA3987E5D8}" srcOrd="1" destOrd="0" parTransId="{7D4037B1-55DB-4D54-8B68-C559DF15DCA4}" sibTransId="{42EA457D-1C53-4B59-892B-B26C471AD095}"/>
    <dgm:cxn modelId="{61DB5002-22EC-4867-ACA5-CA345DDB4CA8}" srcId="{A41DE53A-513A-44A9-B810-1A080DAB9A33}" destId="{CB1D1C97-B590-4DFC-A54C-04D0843991E3}" srcOrd="0" destOrd="0" parTransId="{FB65D469-B906-4102-BB9C-107C3899E384}" sibTransId="{0A47F11A-B642-4617-B499-718AAD6CD2C9}"/>
    <dgm:cxn modelId="{DA41300E-643D-4E46-8F41-CB434206F2EE}" type="presOf" srcId="{3AC5AC6A-906A-4916-9D9E-CFB28CDB6378}" destId="{1FBB5947-E2DB-4C6B-B964-EB21877C506D}" srcOrd="0" destOrd="0" presId="urn:microsoft.com/office/officeart/2005/8/layout/hList7"/>
    <dgm:cxn modelId="{49722522-B00A-4DBF-868B-34FE13E552ED}" type="presOf" srcId="{CB1D1C97-B590-4DFC-A54C-04D0843991E3}" destId="{45A79A1E-B946-4CB0-883F-57607ECCE6FA}" srcOrd="1" destOrd="0" presId="urn:microsoft.com/office/officeart/2005/8/layout/hList7"/>
    <dgm:cxn modelId="{1B1B3B2E-5135-46C0-A67F-57C8D89F13FF}" type="presOf" srcId="{231B8A97-731F-465D-A001-B556573CB06C}" destId="{55987707-F192-458E-9E34-2FF21957DE19}" srcOrd="0" destOrd="0" presId="urn:microsoft.com/office/officeart/2005/8/layout/hList7"/>
    <dgm:cxn modelId="{74C3BD5B-4AE9-4A19-B562-E093DF209675}" type="presOf" srcId="{CB1D1C97-B590-4DFC-A54C-04D0843991E3}" destId="{DE13FC48-8316-47CF-B4F1-2A766152229F}" srcOrd="0" destOrd="0" presId="urn:microsoft.com/office/officeart/2005/8/layout/hList7"/>
    <dgm:cxn modelId="{24BC5F41-E3AB-48B7-B998-F91BAE170554}" type="presOf" srcId="{CF827433-92EF-4070-80EB-362E9F4AA6A6}" destId="{B02D6369-289C-4482-9E5D-4A2024B950D1}" srcOrd="0" destOrd="0" presId="urn:microsoft.com/office/officeart/2005/8/layout/hList7"/>
    <dgm:cxn modelId="{E07FD747-8D8D-4F08-9269-49DBFBA2309A}" type="presOf" srcId="{42EA457D-1C53-4B59-892B-B26C471AD095}" destId="{B6F8A123-30B6-4D46-8B77-3FA33105F686}" srcOrd="0" destOrd="0" presId="urn:microsoft.com/office/officeart/2005/8/layout/hList7"/>
    <dgm:cxn modelId="{947D1657-845C-461B-B190-D6D9D291BED1}" type="presOf" srcId="{814C3264-9FF5-4C79-88E5-7D626A6D3E2E}" destId="{EDE31954-F4E2-48A6-8601-8E998BEC2978}" srcOrd="0" destOrd="0" presId="urn:microsoft.com/office/officeart/2005/8/layout/hList7"/>
    <dgm:cxn modelId="{60D46677-C0D9-4BED-9CEC-280B63EA6E92}" srcId="{A41DE53A-513A-44A9-B810-1A080DAB9A33}" destId="{CF827433-92EF-4070-80EB-362E9F4AA6A6}" srcOrd="4" destOrd="0" parTransId="{57D3A397-943A-42D7-86A1-EFC026850367}" sibTransId="{715FE20D-1BFC-4FB9-8469-CE3CFB7ACE3E}"/>
    <dgm:cxn modelId="{35FB988E-FF72-48D2-80F1-6970048B3166}" type="presOf" srcId="{A41DE53A-513A-44A9-B810-1A080DAB9A33}" destId="{9074EDE0-BF03-4DAD-9F34-62995457EA1D}" srcOrd="0" destOrd="0" presId="urn:microsoft.com/office/officeart/2005/8/layout/hList7"/>
    <dgm:cxn modelId="{43D42391-8A3F-463E-892E-5D7AA30B33F9}" type="presOf" srcId="{800F863C-EB83-43AD-B461-FB889EAA7DA6}" destId="{7EAC9B2C-6C95-4EF0-AA0F-F6E9B7E100DD}" srcOrd="0" destOrd="0" presId="urn:microsoft.com/office/officeart/2005/8/layout/hList7"/>
    <dgm:cxn modelId="{ABBA3692-7EFD-441E-88B4-C8740D7256D9}" srcId="{A41DE53A-513A-44A9-B810-1A080DAB9A33}" destId="{800F863C-EB83-43AD-B461-FB889EAA7DA6}" srcOrd="3" destOrd="0" parTransId="{C8643891-EE49-41ED-A346-DA398B35EEE9}" sibTransId="{3AC5AC6A-906A-4916-9D9E-CFB28CDB6378}"/>
    <dgm:cxn modelId="{BC37679E-FEA4-4FF0-B8A8-2750DB6FDC25}" type="presOf" srcId="{814C3264-9FF5-4C79-88E5-7D626A6D3E2E}" destId="{B3E7121E-5EF0-4095-9CAF-E83D6C93D09D}" srcOrd="1" destOrd="0" presId="urn:microsoft.com/office/officeart/2005/8/layout/hList7"/>
    <dgm:cxn modelId="{C6A51DA2-4293-4607-A6A2-D5046C6FC83A}" type="presOf" srcId="{68EC4D78-CF0C-489C-A3F7-25FA3987E5D8}" destId="{52749EA3-7C22-4177-89A5-8100B847E6D2}" srcOrd="0" destOrd="0" presId="urn:microsoft.com/office/officeart/2005/8/layout/hList7"/>
    <dgm:cxn modelId="{4CC91DC8-0E3C-4A58-9781-3A9D04D8503C}" type="presOf" srcId="{0A47F11A-B642-4617-B499-718AAD6CD2C9}" destId="{706756C9-6B33-4E6B-8734-CBC64CE6B9DE}" srcOrd="0" destOrd="0" presId="urn:microsoft.com/office/officeart/2005/8/layout/hList7"/>
    <dgm:cxn modelId="{5B3D91E3-C8E5-4BCA-B995-26D2EA088782}" type="presOf" srcId="{800F863C-EB83-43AD-B461-FB889EAA7DA6}" destId="{DA9123A6-01AD-4E3C-B0EC-820BAC89B2E3}" srcOrd="1" destOrd="0" presId="urn:microsoft.com/office/officeart/2005/8/layout/hList7"/>
    <dgm:cxn modelId="{AF483BEE-C5FD-4FDF-8D15-50BC9CFE0822}" srcId="{A41DE53A-513A-44A9-B810-1A080DAB9A33}" destId="{814C3264-9FF5-4C79-88E5-7D626A6D3E2E}" srcOrd="2" destOrd="0" parTransId="{D18453F8-54D8-469B-BE06-2FAC10AE16C9}" sibTransId="{231B8A97-731F-465D-A001-B556573CB06C}"/>
    <dgm:cxn modelId="{AF1E85F6-D615-4D3E-8873-FDF2851FA405}" type="presOf" srcId="{68EC4D78-CF0C-489C-A3F7-25FA3987E5D8}" destId="{33A9AADA-8854-4C22-A6DC-FABD0AAFADEF}" srcOrd="1" destOrd="0" presId="urn:microsoft.com/office/officeart/2005/8/layout/hList7"/>
    <dgm:cxn modelId="{CC3FB5FE-8F0D-4EB9-832D-F2A4BF90CDAB}" type="presOf" srcId="{CF827433-92EF-4070-80EB-362E9F4AA6A6}" destId="{952C5B40-3FB0-4F31-B03E-7B14A4CC5813}" srcOrd="1" destOrd="0" presId="urn:microsoft.com/office/officeart/2005/8/layout/hList7"/>
    <dgm:cxn modelId="{D028C434-8DCD-4CA0-9DEF-43EF6A677C80}" type="presParOf" srcId="{9074EDE0-BF03-4DAD-9F34-62995457EA1D}" destId="{C1F9A13D-8A99-498F-8699-46F1FB3ECA9A}" srcOrd="0" destOrd="0" presId="urn:microsoft.com/office/officeart/2005/8/layout/hList7"/>
    <dgm:cxn modelId="{5A0ACFB5-DF1D-4D7B-8AE9-2FD2215867BA}" type="presParOf" srcId="{9074EDE0-BF03-4DAD-9F34-62995457EA1D}" destId="{E9F72FDA-D865-472B-852A-6214D4B817AA}" srcOrd="1" destOrd="0" presId="urn:microsoft.com/office/officeart/2005/8/layout/hList7"/>
    <dgm:cxn modelId="{D35AC056-9927-4268-95BA-02500298D9F3}" type="presParOf" srcId="{E9F72FDA-D865-472B-852A-6214D4B817AA}" destId="{AA16DB24-4FC2-419B-9CB0-F00E7EA1C00D}" srcOrd="0" destOrd="0" presId="urn:microsoft.com/office/officeart/2005/8/layout/hList7"/>
    <dgm:cxn modelId="{DF473378-9706-47A4-B203-9B283E82C913}" type="presParOf" srcId="{AA16DB24-4FC2-419B-9CB0-F00E7EA1C00D}" destId="{DE13FC48-8316-47CF-B4F1-2A766152229F}" srcOrd="0" destOrd="0" presId="urn:microsoft.com/office/officeart/2005/8/layout/hList7"/>
    <dgm:cxn modelId="{8D5CA3DE-2672-48EE-8AD5-1170D53C9ABF}" type="presParOf" srcId="{AA16DB24-4FC2-419B-9CB0-F00E7EA1C00D}" destId="{45A79A1E-B946-4CB0-883F-57607ECCE6FA}" srcOrd="1" destOrd="0" presId="urn:microsoft.com/office/officeart/2005/8/layout/hList7"/>
    <dgm:cxn modelId="{939F254A-9196-476D-BC64-92CC6CF98CDE}" type="presParOf" srcId="{AA16DB24-4FC2-419B-9CB0-F00E7EA1C00D}" destId="{7EEA120D-5D4A-4ED5-A613-48226EB2E896}" srcOrd="2" destOrd="0" presId="urn:microsoft.com/office/officeart/2005/8/layout/hList7"/>
    <dgm:cxn modelId="{277B0245-4DC1-44A2-9AF5-9A34CCB159EB}" type="presParOf" srcId="{AA16DB24-4FC2-419B-9CB0-F00E7EA1C00D}" destId="{07195F93-9325-471D-AD42-C21DE7DD0B81}" srcOrd="3" destOrd="0" presId="urn:microsoft.com/office/officeart/2005/8/layout/hList7"/>
    <dgm:cxn modelId="{606165A9-C88A-41CB-AD6D-638FA762A284}" type="presParOf" srcId="{E9F72FDA-D865-472B-852A-6214D4B817AA}" destId="{706756C9-6B33-4E6B-8734-CBC64CE6B9DE}" srcOrd="1" destOrd="0" presId="urn:microsoft.com/office/officeart/2005/8/layout/hList7"/>
    <dgm:cxn modelId="{3EBA8FB9-53BF-4EF3-9E57-9685F9B3A894}" type="presParOf" srcId="{E9F72FDA-D865-472B-852A-6214D4B817AA}" destId="{C3EF5323-D0DC-441B-B34C-256651290BAF}" srcOrd="2" destOrd="0" presId="urn:microsoft.com/office/officeart/2005/8/layout/hList7"/>
    <dgm:cxn modelId="{B1F8F15E-D197-4A9E-93A0-FB7C10576879}" type="presParOf" srcId="{C3EF5323-D0DC-441B-B34C-256651290BAF}" destId="{52749EA3-7C22-4177-89A5-8100B847E6D2}" srcOrd="0" destOrd="0" presId="urn:microsoft.com/office/officeart/2005/8/layout/hList7"/>
    <dgm:cxn modelId="{C27DAE81-3CB8-4E5F-B0FC-802F654E05A0}" type="presParOf" srcId="{C3EF5323-D0DC-441B-B34C-256651290BAF}" destId="{33A9AADA-8854-4C22-A6DC-FABD0AAFADEF}" srcOrd="1" destOrd="0" presId="urn:microsoft.com/office/officeart/2005/8/layout/hList7"/>
    <dgm:cxn modelId="{3B0F7189-B6C2-4F06-98A7-C4817A77F499}" type="presParOf" srcId="{C3EF5323-D0DC-441B-B34C-256651290BAF}" destId="{6F800497-1F78-4E9A-BD1D-7030C0F29F26}" srcOrd="2" destOrd="0" presId="urn:microsoft.com/office/officeart/2005/8/layout/hList7"/>
    <dgm:cxn modelId="{5485CF62-1723-426A-B9E8-A9926CC202C1}" type="presParOf" srcId="{C3EF5323-D0DC-441B-B34C-256651290BAF}" destId="{A55CBAA1-0501-4EAA-B80F-33EE312AB7DC}" srcOrd="3" destOrd="0" presId="urn:microsoft.com/office/officeart/2005/8/layout/hList7"/>
    <dgm:cxn modelId="{68A6251B-60AC-4DC3-9ADE-5E8CC868285B}" type="presParOf" srcId="{E9F72FDA-D865-472B-852A-6214D4B817AA}" destId="{B6F8A123-30B6-4D46-8B77-3FA33105F686}" srcOrd="3" destOrd="0" presId="urn:microsoft.com/office/officeart/2005/8/layout/hList7"/>
    <dgm:cxn modelId="{58FD489F-EBA2-499A-8D7D-60903EF4E983}" type="presParOf" srcId="{E9F72FDA-D865-472B-852A-6214D4B817AA}" destId="{F2813C90-5DFD-46AC-B08D-E0AA63D3B4E3}" srcOrd="4" destOrd="0" presId="urn:microsoft.com/office/officeart/2005/8/layout/hList7"/>
    <dgm:cxn modelId="{3CE5B472-A697-4872-B7EB-9C46B6944ED8}" type="presParOf" srcId="{F2813C90-5DFD-46AC-B08D-E0AA63D3B4E3}" destId="{EDE31954-F4E2-48A6-8601-8E998BEC2978}" srcOrd="0" destOrd="0" presId="urn:microsoft.com/office/officeart/2005/8/layout/hList7"/>
    <dgm:cxn modelId="{641825B2-5751-442F-A33D-963A3AB5FC9A}" type="presParOf" srcId="{F2813C90-5DFD-46AC-B08D-E0AA63D3B4E3}" destId="{B3E7121E-5EF0-4095-9CAF-E83D6C93D09D}" srcOrd="1" destOrd="0" presId="urn:microsoft.com/office/officeart/2005/8/layout/hList7"/>
    <dgm:cxn modelId="{DDB42CCC-8884-435B-8C81-A8B890621E7D}" type="presParOf" srcId="{F2813C90-5DFD-46AC-B08D-E0AA63D3B4E3}" destId="{285FE452-E489-41CB-BA6D-B7584CB681A2}" srcOrd="2" destOrd="0" presId="urn:microsoft.com/office/officeart/2005/8/layout/hList7"/>
    <dgm:cxn modelId="{E6714BA9-C7AF-4CD1-A296-8ACED96AABCB}" type="presParOf" srcId="{F2813C90-5DFD-46AC-B08D-E0AA63D3B4E3}" destId="{54996052-99BA-426F-BFDE-F51B4C2CAB6C}" srcOrd="3" destOrd="0" presId="urn:microsoft.com/office/officeart/2005/8/layout/hList7"/>
    <dgm:cxn modelId="{3682D678-3CDF-479E-9B53-2B3FAEB0B164}" type="presParOf" srcId="{E9F72FDA-D865-472B-852A-6214D4B817AA}" destId="{55987707-F192-458E-9E34-2FF21957DE19}" srcOrd="5" destOrd="0" presId="urn:microsoft.com/office/officeart/2005/8/layout/hList7"/>
    <dgm:cxn modelId="{BF244E3F-9CD4-4207-8DF7-89F65C94C557}" type="presParOf" srcId="{E9F72FDA-D865-472B-852A-6214D4B817AA}" destId="{5B0D9482-2F6F-4008-8674-DFC7C328FE04}" srcOrd="6" destOrd="0" presId="urn:microsoft.com/office/officeart/2005/8/layout/hList7"/>
    <dgm:cxn modelId="{17368F92-CF34-4DE6-9CB7-C2BF806EA502}" type="presParOf" srcId="{5B0D9482-2F6F-4008-8674-DFC7C328FE04}" destId="{7EAC9B2C-6C95-4EF0-AA0F-F6E9B7E100DD}" srcOrd="0" destOrd="0" presId="urn:microsoft.com/office/officeart/2005/8/layout/hList7"/>
    <dgm:cxn modelId="{A9ED7008-0C32-4A10-8E3A-22FFB64CFA7B}" type="presParOf" srcId="{5B0D9482-2F6F-4008-8674-DFC7C328FE04}" destId="{DA9123A6-01AD-4E3C-B0EC-820BAC89B2E3}" srcOrd="1" destOrd="0" presId="urn:microsoft.com/office/officeart/2005/8/layout/hList7"/>
    <dgm:cxn modelId="{B0A4CAF9-FB4C-44B5-AF15-E8C6A34BB786}" type="presParOf" srcId="{5B0D9482-2F6F-4008-8674-DFC7C328FE04}" destId="{367D30F9-9135-432D-83E9-9BEABDBE9B66}" srcOrd="2" destOrd="0" presId="urn:microsoft.com/office/officeart/2005/8/layout/hList7"/>
    <dgm:cxn modelId="{34F13D4C-AA42-469F-84DF-4A75E6CCA255}" type="presParOf" srcId="{5B0D9482-2F6F-4008-8674-DFC7C328FE04}" destId="{59F8EF33-8E02-479D-8ECD-2EFCEE2ECB13}" srcOrd="3" destOrd="0" presId="urn:microsoft.com/office/officeart/2005/8/layout/hList7"/>
    <dgm:cxn modelId="{A4F1DB9B-38F2-4046-844A-87023419854B}" type="presParOf" srcId="{E9F72FDA-D865-472B-852A-6214D4B817AA}" destId="{1FBB5947-E2DB-4C6B-B964-EB21877C506D}" srcOrd="7" destOrd="0" presId="urn:microsoft.com/office/officeart/2005/8/layout/hList7"/>
    <dgm:cxn modelId="{1551ED60-8E99-4E44-A427-FD28F2662C0A}" type="presParOf" srcId="{E9F72FDA-D865-472B-852A-6214D4B817AA}" destId="{F01B5B7F-41B1-41F4-BA4B-E416E8C4362F}" srcOrd="8" destOrd="0" presId="urn:microsoft.com/office/officeart/2005/8/layout/hList7"/>
    <dgm:cxn modelId="{8448C6A0-08B7-4C2D-B339-D4EDDFF26A0D}" type="presParOf" srcId="{F01B5B7F-41B1-41F4-BA4B-E416E8C4362F}" destId="{B02D6369-289C-4482-9E5D-4A2024B950D1}" srcOrd="0" destOrd="0" presId="urn:microsoft.com/office/officeart/2005/8/layout/hList7"/>
    <dgm:cxn modelId="{C1EFDC6F-84EE-48BE-BAD1-E90E84F28E29}" type="presParOf" srcId="{F01B5B7F-41B1-41F4-BA4B-E416E8C4362F}" destId="{952C5B40-3FB0-4F31-B03E-7B14A4CC5813}" srcOrd="1" destOrd="0" presId="urn:microsoft.com/office/officeart/2005/8/layout/hList7"/>
    <dgm:cxn modelId="{5FCFF0E3-9205-4A2F-8CF9-4EA44FEC99A1}" type="presParOf" srcId="{F01B5B7F-41B1-41F4-BA4B-E416E8C4362F}" destId="{88734B3E-6808-40B1-B2C5-2391EC8638C4}" srcOrd="2" destOrd="0" presId="urn:microsoft.com/office/officeart/2005/8/layout/hList7"/>
    <dgm:cxn modelId="{07E96E93-22D0-46A3-8CC0-CCF99918896E}" type="presParOf" srcId="{F01B5B7F-41B1-41F4-BA4B-E416E8C4362F}" destId="{62608C84-B002-4789-B8BF-567A2924D52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13FC48-8316-47CF-B4F1-2A766152229F}">
      <dsp:nvSpPr>
        <dsp:cNvPr id="0" name=""/>
        <dsp:cNvSpPr/>
      </dsp:nvSpPr>
      <dsp:spPr>
        <a:xfrm>
          <a:off x="0" y="0"/>
          <a:ext cx="2273607" cy="47105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dirty="0"/>
            <a:t>Future Urban Land Supply Strategy</a:t>
          </a:r>
        </a:p>
      </dsp:txBody>
      <dsp:txXfrm>
        <a:off x="0" y="1884218"/>
        <a:ext cx="2273607" cy="1884218"/>
      </dsp:txXfrm>
    </dsp:sp>
    <dsp:sp modelId="{07195F93-9325-471D-AD42-C21DE7DD0B81}">
      <dsp:nvSpPr>
        <dsp:cNvPr id="0" name=""/>
        <dsp:cNvSpPr/>
      </dsp:nvSpPr>
      <dsp:spPr>
        <a:xfrm>
          <a:off x="352498" y="282632"/>
          <a:ext cx="1568611" cy="156861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749EA3-7C22-4177-89A5-8100B847E6D2}">
      <dsp:nvSpPr>
        <dsp:cNvPr id="0" name=""/>
        <dsp:cNvSpPr/>
      </dsp:nvSpPr>
      <dsp:spPr>
        <a:xfrm>
          <a:off x="2341815" y="0"/>
          <a:ext cx="2273607" cy="47105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dirty="0"/>
            <a:t>Silverdale West Structure Plan</a:t>
          </a:r>
        </a:p>
      </dsp:txBody>
      <dsp:txXfrm>
        <a:off x="2341815" y="1884218"/>
        <a:ext cx="2273607" cy="1884218"/>
      </dsp:txXfrm>
    </dsp:sp>
    <dsp:sp modelId="{A55CBAA1-0501-4EAA-B80F-33EE312AB7DC}">
      <dsp:nvSpPr>
        <dsp:cNvPr id="0" name=""/>
        <dsp:cNvSpPr/>
      </dsp:nvSpPr>
      <dsp:spPr>
        <a:xfrm>
          <a:off x="2694313" y="282632"/>
          <a:ext cx="1568611" cy="156861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E31954-F4E2-48A6-8601-8E998BEC2978}">
      <dsp:nvSpPr>
        <dsp:cNvPr id="0" name=""/>
        <dsp:cNvSpPr/>
      </dsp:nvSpPr>
      <dsp:spPr>
        <a:xfrm>
          <a:off x="4683631" y="0"/>
          <a:ext cx="2273607" cy="47105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dirty="0"/>
            <a:t>Draft Spatial land use strategy 2022</a:t>
          </a:r>
        </a:p>
      </dsp:txBody>
      <dsp:txXfrm>
        <a:off x="4683631" y="1884218"/>
        <a:ext cx="2273607" cy="1884218"/>
      </dsp:txXfrm>
    </dsp:sp>
    <dsp:sp modelId="{54996052-99BA-426F-BFDE-F51B4C2CAB6C}">
      <dsp:nvSpPr>
        <dsp:cNvPr id="0" name=""/>
        <dsp:cNvSpPr/>
      </dsp:nvSpPr>
      <dsp:spPr>
        <a:xfrm>
          <a:off x="5036129" y="282632"/>
          <a:ext cx="1568611" cy="156861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AC9B2C-6C95-4EF0-AA0F-F6E9B7E100DD}">
      <dsp:nvSpPr>
        <dsp:cNvPr id="0" name=""/>
        <dsp:cNvSpPr/>
      </dsp:nvSpPr>
      <dsp:spPr>
        <a:xfrm>
          <a:off x="7025447" y="0"/>
          <a:ext cx="2273607" cy="47105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dirty="0"/>
            <a:t>Plan change / developers acquisitions 2023</a:t>
          </a:r>
        </a:p>
      </dsp:txBody>
      <dsp:txXfrm>
        <a:off x="7025447" y="1884218"/>
        <a:ext cx="2273607" cy="1884218"/>
      </dsp:txXfrm>
    </dsp:sp>
    <dsp:sp modelId="{59F8EF33-8E02-479D-8ECD-2EFCEE2ECB13}">
      <dsp:nvSpPr>
        <dsp:cNvPr id="0" name=""/>
        <dsp:cNvSpPr/>
      </dsp:nvSpPr>
      <dsp:spPr>
        <a:xfrm>
          <a:off x="7377945" y="282632"/>
          <a:ext cx="1568611" cy="156861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D6369-289C-4482-9E5D-4A2024B950D1}">
      <dsp:nvSpPr>
        <dsp:cNvPr id="0" name=""/>
        <dsp:cNvSpPr/>
      </dsp:nvSpPr>
      <dsp:spPr>
        <a:xfrm>
          <a:off x="9367263" y="0"/>
          <a:ext cx="2273607" cy="47105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8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6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dirty="0"/>
            <a:t>Draft Future Development Strategy 2023</a:t>
          </a:r>
        </a:p>
      </dsp:txBody>
      <dsp:txXfrm>
        <a:off x="9367263" y="1884218"/>
        <a:ext cx="2273607" cy="1884218"/>
      </dsp:txXfrm>
    </dsp:sp>
    <dsp:sp modelId="{62608C84-B002-4789-B8BF-567A2924D520}">
      <dsp:nvSpPr>
        <dsp:cNvPr id="0" name=""/>
        <dsp:cNvSpPr/>
      </dsp:nvSpPr>
      <dsp:spPr>
        <a:xfrm>
          <a:off x="9719761" y="282632"/>
          <a:ext cx="1568611" cy="156861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9A13D-8A99-498F-8699-46F1FB3ECA9A}">
      <dsp:nvSpPr>
        <dsp:cNvPr id="0" name=""/>
        <dsp:cNvSpPr/>
      </dsp:nvSpPr>
      <dsp:spPr>
        <a:xfrm flipV="1">
          <a:off x="963149" y="4250709"/>
          <a:ext cx="9719712" cy="18011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7E822-FE26-DB47-A8E4-80A3CDAFC332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FF5FC-BE46-6B43-93A1-56D80625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3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FF5FC-BE46-6B43-93A1-56D806256A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47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77021-EC9B-244D-994E-2FEDEB4551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008923"/>
            <a:ext cx="8669215" cy="840153"/>
          </a:xfrm>
          <a:prstGeom prst="rect">
            <a:avLst/>
          </a:prstGeom>
        </p:spPr>
        <p:txBody>
          <a:bodyPr anchor="b"/>
          <a:lstStyle>
            <a:lvl1pPr algn="l">
              <a:defRPr sz="7400" spc="-150">
                <a:solidFill>
                  <a:schemeClr val="bg1"/>
                </a:solidFill>
              </a:defRPr>
            </a:lvl1pPr>
          </a:lstStyle>
          <a:p>
            <a:r>
              <a:rPr lang="en-GB"/>
              <a:t>Contents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EF3713-6F36-934B-8F30-F2FE5A43B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3139" y="2840038"/>
            <a:ext cx="3411415" cy="1655762"/>
          </a:xfrm>
          <a:prstGeom prst="rect">
            <a:avLst/>
          </a:prstGeom>
        </p:spPr>
        <p:txBody>
          <a:bodyPr/>
          <a:lstStyle>
            <a:lvl1pPr marL="342900" indent="-342900" algn="l">
              <a:buClr>
                <a:srgbClr val="FFDD00"/>
              </a:buClr>
              <a:buFont typeface="+mj-lt"/>
              <a:buAutoNum type="arabicPeriod"/>
              <a:defRPr sz="1400" spc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538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1ABA9BC-C500-9541-B7FB-FECA38949DA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2353" y="521387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DATE GOES HERE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1FECAAB-5C14-3542-A7C9-1F04E5C6B2B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62353" y="4801914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28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Header goes here and here and here</a:t>
            </a:r>
          </a:p>
        </p:txBody>
      </p:sp>
    </p:spTree>
    <p:extLst>
      <p:ext uri="{BB962C8B-B14F-4D97-AF65-F5344CB8AC3E}">
        <p14:creationId xmlns:p14="http://schemas.microsoft.com/office/powerpoint/2010/main" val="1561346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5BC89CF-3B10-B242-8F01-B4C808F815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655647"/>
            <a:ext cx="8669215" cy="840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6800"/>
              </a:lnSpc>
              <a:defRPr sz="7400" spc="-150">
                <a:solidFill>
                  <a:schemeClr val="bg1"/>
                </a:solidFill>
              </a:defRPr>
            </a:lvl1pPr>
          </a:lstStyle>
          <a:p>
            <a:r>
              <a:rPr lang="en-GB"/>
              <a:t>Kia Ora &amp; Welcome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20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77021-EC9B-244D-994E-2FEDEB4551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177" y="3429000"/>
            <a:ext cx="5935851" cy="840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500"/>
              </a:lnSpc>
              <a:defRPr sz="6000" spc="-150">
                <a:solidFill>
                  <a:schemeClr val="bg1"/>
                </a:solidFill>
              </a:defRPr>
            </a:lvl1pPr>
          </a:lstStyle>
          <a:p>
            <a:r>
              <a:rPr lang="en-GB"/>
              <a:t>HEADER GOES HERE</a:t>
            </a:r>
            <a:endParaRPr lang="en-US"/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336A6417-7062-4B48-A2D8-F3766F6104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50559" y="4421944"/>
            <a:ext cx="3609705" cy="2010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buFont typeface="Arial" panose="020B0604020202020204" pitchFamily="34" charset="0"/>
              <a:buNone/>
              <a:defRPr sz="1400" spc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23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2596D0F-57B2-0943-BD09-50DC428FBF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7550" y="750888"/>
            <a:ext cx="4354513" cy="50768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F897C-99B7-D047-B6A0-F8E893086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919" y="742951"/>
            <a:ext cx="3657603" cy="481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latin typeface="+mj-lt"/>
              </a:defRPr>
            </a:lvl1pPr>
          </a:lstStyle>
          <a:p>
            <a:r>
              <a:rPr lang="en-GB" sz="2800" spc="-150">
                <a:solidFill>
                  <a:srgbClr val="011231"/>
                </a:solidFill>
              </a:rPr>
              <a:t>Header here</a:t>
            </a:r>
            <a:endParaRPr lang="en-US" sz="2800" spc="-150">
              <a:solidFill>
                <a:srgbClr val="01123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612FA01-9323-5C4D-AFC2-7598D79C55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7783" y="2370703"/>
            <a:ext cx="4895703" cy="287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428FBF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F23E5DE5-D0F3-D64A-A858-D28DC7ECF2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7862" y="2969126"/>
            <a:ext cx="4895623" cy="2830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 spc="0">
                <a:solidFill>
                  <a:srgbClr val="01123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59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F897C-99B7-D047-B6A0-F8E893086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919" y="742951"/>
            <a:ext cx="3191171" cy="481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latin typeface="+mj-lt"/>
              </a:defRPr>
            </a:lvl1pPr>
          </a:lstStyle>
          <a:p>
            <a:r>
              <a:rPr lang="en-GB" sz="2800" spc="-150">
                <a:solidFill>
                  <a:srgbClr val="011231"/>
                </a:solidFill>
              </a:rPr>
              <a:t>Header here</a:t>
            </a:r>
            <a:endParaRPr lang="en-US" sz="2800" spc="-150">
              <a:solidFill>
                <a:srgbClr val="01123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612FA01-9323-5C4D-AFC2-7598D79C55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7783" y="2370703"/>
            <a:ext cx="3191223" cy="287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428FBF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F23E5DE5-D0F3-D64A-A858-D28DC7ECF2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7862" y="2969126"/>
            <a:ext cx="3191171" cy="2830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 spc="0">
                <a:solidFill>
                  <a:srgbClr val="01123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1" name="Chart Placeholder 2">
            <a:extLst>
              <a:ext uri="{FF2B5EF4-FFF2-40B4-BE49-F238E27FC236}">
                <a16:creationId xmlns:a16="http://schemas.microsoft.com/office/drawing/2014/main" id="{66694A04-CA2F-5844-8CA3-CE27B663AE1D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4230094" y="759101"/>
            <a:ext cx="7249119" cy="50405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17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8B8A069F-A0E9-3642-B22A-9DE233AAC1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919" y="742951"/>
            <a:ext cx="3657603" cy="481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latin typeface="+mj-lt"/>
              </a:defRPr>
            </a:lvl1pPr>
          </a:lstStyle>
          <a:p>
            <a:r>
              <a:rPr lang="en-GB" sz="2800" spc="-150">
                <a:solidFill>
                  <a:srgbClr val="011231"/>
                </a:solidFill>
              </a:rPr>
              <a:t>Header here</a:t>
            </a:r>
            <a:endParaRPr lang="en-US" sz="2800" spc="-150">
              <a:solidFill>
                <a:srgbClr val="011231"/>
              </a:solidFill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A6330DA-1EAE-6D47-BBCF-1FBE10872D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7783" y="2370703"/>
            <a:ext cx="3052388" cy="287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428FBF"/>
                </a:solidFill>
              </a:defRPr>
            </a:lvl1pPr>
          </a:lstStyle>
          <a:p>
            <a:pPr lvl="0"/>
            <a:r>
              <a:rPr lang="en-GB"/>
              <a:t>Click to edit Master text styles and edit text</a:t>
            </a:r>
            <a:endParaRPr lang="en-US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E5AB894C-6D2A-4441-B691-F74ECB821E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57154" y="2370703"/>
            <a:ext cx="3052388" cy="287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428FBF"/>
                </a:solidFill>
              </a:defRPr>
            </a:lvl1pPr>
          </a:lstStyle>
          <a:p>
            <a:pPr lvl="0"/>
            <a:r>
              <a:rPr lang="en-GB"/>
              <a:t>Click to edit Master text styles and edit text</a:t>
            </a:r>
            <a:endParaRPr lang="en-US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25B1979A-04AE-D74B-9F12-B23578871D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43782" y="2370703"/>
            <a:ext cx="3052388" cy="287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428FBF"/>
                </a:solidFill>
              </a:defRPr>
            </a:lvl1pPr>
          </a:lstStyle>
          <a:p>
            <a:pPr lvl="0"/>
            <a:r>
              <a:rPr lang="en-GB"/>
              <a:t>Click to edit Master text styles and edit text</a:t>
            </a:r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BC92F59-5267-C442-B343-913CDE1D01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7863" y="2969126"/>
            <a:ext cx="3357562" cy="2830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 spc="0">
                <a:solidFill>
                  <a:srgbClr val="01123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C8CD3BAF-E8FF-BD41-8576-D09658B90A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42720" y="2969126"/>
            <a:ext cx="3357562" cy="2830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 spc="0">
                <a:solidFill>
                  <a:srgbClr val="01123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A0C4AD1A-D840-894D-A9A5-DC0874C697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65634" y="2969126"/>
            <a:ext cx="3357562" cy="2830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 spc="0">
                <a:solidFill>
                  <a:srgbClr val="01123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76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8B8A069F-A0E9-3642-B22A-9DE233AAC1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919" y="742951"/>
            <a:ext cx="3657603" cy="481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latin typeface="+mj-lt"/>
              </a:defRPr>
            </a:lvl1pPr>
          </a:lstStyle>
          <a:p>
            <a:r>
              <a:rPr lang="en-GB" sz="2800" spc="-150">
                <a:solidFill>
                  <a:srgbClr val="011231"/>
                </a:solidFill>
              </a:rPr>
              <a:t>Header here</a:t>
            </a:r>
            <a:endParaRPr lang="en-US" sz="2800" spc="-150">
              <a:solidFill>
                <a:srgbClr val="011231"/>
              </a:solidFill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A6330DA-1EAE-6D47-BBCF-1FBE10872D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7783" y="2370703"/>
            <a:ext cx="4743222" cy="287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428FBF"/>
                </a:solidFill>
              </a:defRPr>
            </a:lvl1pPr>
          </a:lstStyle>
          <a:p>
            <a:pPr lvl="0"/>
            <a:r>
              <a:rPr lang="en-GB"/>
              <a:t>Click to edit Master text styles and edit text</a:t>
            </a:r>
            <a:endParaRPr lang="en-US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E5AB894C-6D2A-4441-B691-F74ECB821E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725" y="2370703"/>
            <a:ext cx="4743222" cy="287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428FBF"/>
                </a:solidFill>
              </a:defRPr>
            </a:lvl1pPr>
          </a:lstStyle>
          <a:p>
            <a:pPr lvl="0"/>
            <a:r>
              <a:rPr lang="en-GB"/>
              <a:t>Click to edit Master text styles and edit text</a:t>
            </a:r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BC92F59-5267-C442-B343-913CDE1D01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7862" y="2969126"/>
            <a:ext cx="4743223" cy="2830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 spc="0">
                <a:solidFill>
                  <a:srgbClr val="01123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C8CD3BAF-E8FF-BD41-8576-D09658B90A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93290" y="2969126"/>
            <a:ext cx="4743221" cy="2830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 spc="0">
                <a:solidFill>
                  <a:srgbClr val="01123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22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776828" y="1714476"/>
            <a:ext cx="5199448" cy="3790626"/>
          </a:xfrm>
          <a:prstGeom prst="rect">
            <a:avLst/>
          </a:prstGeom>
          <a:ln>
            <a:noFill/>
          </a:ln>
        </p:spPr>
        <p:txBody>
          <a:bodyPr lIns="91424" tIns="45712" rIns="91424" bIns="45712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  <a:lvl2pPr marL="911856" indent="-441576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2pPr>
            <a:lvl3pPr>
              <a:defRPr>
                <a:solidFill>
                  <a:schemeClr val="tx2"/>
                </a:solidFill>
                <a:latin typeface="+mn-lt"/>
              </a:defRPr>
            </a:lvl3pPr>
            <a:lvl4pPr marL="1852413" indent="-441576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4pPr>
            <a:lvl5pPr marL="2322693" indent="-441576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96966" y="1714475"/>
            <a:ext cx="5199448" cy="3790626"/>
          </a:xfrm>
          <a:prstGeom prst="rect">
            <a:avLst/>
          </a:prstGeom>
          <a:ln>
            <a:noFill/>
          </a:ln>
        </p:spPr>
        <p:txBody>
          <a:bodyPr lIns="91424" tIns="45712" rIns="91424" bIns="45712"/>
          <a:lstStyle>
            <a:lvl1pPr marL="441576" indent="-441576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1pPr>
            <a:lvl2pPr marL="911856" indent="-441576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2pPr>
            <a:lvl3pPr marL="1382135" indent="-441576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3pPr>
            <a:lvl4pPr marL="1852413" indent="-441576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4pPr>
            <a:lvl5pPr marL="2322693" indent="-441576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76829" y="876365"/>
            <a:ext cx="10619586" cy="726826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3671" b="1"/>
            </a:lvl1pPr>
          </a:lstStyle>
          <a:p>
            <a:r>
              <a:rPr lang="en-US"/>
              <a:t>Click to add title text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04467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558704"/>
            <a:ext cx="4093075" cy="4286511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669" y="1558704"/>
            <a:ext cx="4298335" cy="428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9240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77021-EC9B-244D-994E-2FEDEB4551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177" y="3429000"/>
            <a:ext cx="5935851" cy="840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500"/>
              </a:lnSpc>
              <a:defRPr sz="6000" spc="-150">
                <a:solidFill>
                  <a:schemeClr val="bg1"/>
                </a:solidFill>
              </a:defRPr>
            </a:lvl1pPr>
          </a:lstStyle>
          <a:p>
            <a:r>
              <a:rPr lang="en-GB"/>
              <a:t>Thank you</a:t>
            </a:r>
            <a:endParaRPr lang="en-US"/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50B039E7-47BA-674E-90BB-DDDB36E87A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177" y="4421944"/>
            <a:ext cx="3609705" cy="14227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buFont typeface="Arial" panose="020B0604020202020204" pitchFamily="34" charset="0"/>
              <a:buNone/>
              <a:defRPr sz="1400" spc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End summary or contact details go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32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5BC89CF-3B10-B242-8F01-B4C808F815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655647"/>
            <a:ext cx="8669215" cy="840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6800"/>
              </a:lnSpc>
              <a:defRPr sz="7400" spc="-150">
                <a:solidFill>
                  <a:schemeClr val="bg1"/>
                </a:solidFill>
              </a:defRPr>
            </a:lvl1pPr>
          </a:lstStyle>
          <a:p>
            <a:r>
              <a:rPr lang="en-GB"/>
              <a:t>Kia Ora &amp; Welcome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60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A8B08-4474-40D1-9BC0-3E555A0E4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5ACFE-BEC4-414F-A6F9-E4C056B60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7369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8EC09-F720-4F59-BBBE-B01C626AD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A5790-5640-4E0B-A251-9DBE94AB4B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7E0BE-915F-4C97-A782-7BB0F5A69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98222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373AB-EB9D-47DD-89E0-B9943D62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D3E1C-2756-48CE-8D36-D4E541B71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F75C4-92CA-4890-87A0-FA12AB5E1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6D6D33-BCB2-4463-95CE-F4C753DC66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FFBE4-45A5-4CCE-AE6E-A99039D3A5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02251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9D21A-DB39-45B3-BE7D-CAEBAF441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34578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764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6193B-05B7-4AE2-8991-7E27CF42F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4AF6E-07B8-4B25-900E-F2C8C4D9C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31549-9F1B-450F-9FD0-8AF914970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52148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D2729-FD23-4289-BF8C-4FFCA551C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DE6D53-6A2F-4986-828A-11FF8AD3D5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B5164E-1700-4D91-8970-437E61879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09116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copy with sub heading 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00" y="309035"/>
            <a:ext cx="11136000" cy="864675"/>
          </a:xfrm>
        </p:spPr>
        <p:txBody>
          <a:bodyPr>
            <a:normAutofit/>
          </a:bodyPr>
          <a:lstStyle>
            <a:lvl1pPr algn="l">
              <a:defRPr sz="346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AU"/>
              <a:t>Click to edit Master title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528001" y="2237701"/>
            <a:ext cx="5427135" cy="3197899"/>
          </a:xfrm>
        </p:spPr>
        <p:txBody>
          <a:bodyPr/>
          <a:lstStyle>
            <a:lvl1pPr marL="0" indent="0">
              <a:buClr>
                <a:srgbClr val="E56600"/>
              </a:buClr>
              <a:buFont typeface="Arial"/>
              <a:buNone/>
              <a:defRPr sz="1600">
                <a:latin typeface="Arial"/>
                <a:cs typeface="Arial"/>
              </a:defRPr>
            </a:lvl1pPr>
          </a:lstStyle>
          <a:p>
            <a:pPr lvl="0"/>
            <a:r>
              <a:rPr lang="en-AU"/>
              <a:t>Click to edit text </a:t>
            </a:r>
          </a:p>
          <a:p>
            <a:pPr lvl="0"/>
            <a:endParaRPr lang="en-AU"/>
          </a:p>
          <a:p>
            <a:pPr lvl="0"/>
            <a:endParaRPr lang="en-AU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36867" y="1521885"/>
            <a:ext cx="5427133" cy="391371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28001" y="1521883"/>
            <a:ext cx="5426481" cy="604940"/>
          </a:xfrm>
        </p:spPr>
        <p:txBody>
          <a:bodyPr anchor="b" anchorCtr="0">
            <a:noAutofit/>
          </a:bodyPr>
          <a:lstStyle>
            <a:lvl1pPr marL="0" indent="0">
              <a:buNone/>
              <a:defRPr sz="3467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AU"/>
              <a:t>Click to edit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BA05927-0CE1-47C0-A6C8-E7673E3A6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8949" y="309036"/>
            <a:ext cx="576000" cy="3090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33">
                <a:solidFill>
                  <a:schemeClr val="tx1"/>
                </a:solidFill>
              </a:defRPr>
            </a:lvl1pPr>
          </a:lstStyle>
          <a:p>
            <a:fld id="{A228BE4B-5949-B941-85C0-1DD1D2DD04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407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558704"/>
            <a:ext cx="4093075" cy="4286511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669" y="1558704"/>
            <a:ext cx="4298335" cy="428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56325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copy with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46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AU"/>
              <a:t>Click to edit Master title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28000" y="1521886"/>
            <a:ext cx="11136000" cy="1169405"/>
          </a:xfrm>
        </p:spPr>
        <p:txBody>
          <a:bodyPr>
            <a:normAutofit/>
          </a:bodyPr>
          <a:lstStyle>
            <a:lvl1pPr marL="0" indent="0">
              <a:buClr>
                <a:srgbClr val="E56600"/>
              </a:buClr>
              <a:buFont typeface="Arial"/>
              <a:buNone/>
              <a:defRPr sz="24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8000" y="2813052"/>
            <a:ext cx="11136000" cy="2508249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7BFF83-04BA-45C2-89B6-FB3BB3FB9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8949" y="309036"/>
            <a:ext cx="576000" cy="3090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33">
                <a:solidFill>
                  <a:schemeClr val="tx1"/>
                </a:solidFill>
              </a:defRPr>
            </a:lvl1pPr>
          </a:lstStyle>
          <a:p>
            <a:fld id="{A228BE4B-5949-B941-85C0-1DD1D2DD04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4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77021-EC9B-244D-994E-2FEDEB4551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008923"/>
            <a:ext cx="8669215" cy="840153"/>
          </a:xfrm>
          <a:prstGeom prst="rect">
            <a:avLst/>
          </a:prstGeom>
        </p:spPr>
        <p:txBody>
          <a:bodyPr anchor="b"/>
          <a:lstStyle>
            <a:lvl1pPr algn="l">
              <a:defRPr sz="7400" spc="-150">
                <a:solidFill>
                  <a:schemeClr val="bg1"/>
                </a:solidFill>
              </a:defRPr>
            </a:lvl1pPr>
          </a:lstStyle>
          <a:p>
            <a:r>
              <a:rPr lang="en-GB"/>
              <a:t>Contents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EF3713-6F36-934B-8F30-F2FE5A43B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3139" y="2840038"/>
            <a:ext cx="3411415" cy="1655762"/>
          </a:xfrm>
          <a:prstGeom prst="rect">
            <a:avLst/>
          </a:prstGeom>
        </p:spPr>
        <p:txBody>
          <a:bodyPr/>
          <a:lstStyle>
            <a:lvl1pPr marL="342900" indent="-342900" algn="l">
              <a:buClr>
                <a:srgbClr val="FFDD00"/>
              </a:buClr>
              <a:buFont typeface="+mj-lt"/>
              <a:buAutoNum type="arabicPeriod"/>
              <a:defRPr sz="1400" spc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  <a:p>
            <a:r>
              <a:rPr lang="en-GB"/>
              <a:t>Title of page</a:t>
            </a:r>
          </a:p>
          <a:p>
            <a:r>
              <a:rPr lang="en-GB"/>
              <a:t>Title of page</a:t>
            </a:r>
          </a:p>
          <a:p>
            <a:r>
              <a:rPr lang="en-GB"/>
              <a:t>Title of page</a:t>
            </a:r>
          </a:p>
          <a:p>
            <a:r>
              <a:rPr lang="en-GB"/>
              <a:t>Title of page</a:t>
            </a:r>
          </a:p>
          <a:p>
            <a:r>
              <a:rPr lang="en-GB"/>
              <a:t>Title of page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809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oft Moan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FC9FA-1105-4DC1-A2ED-BD398C052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740445"/>
            <a:ext cx="6519564" cy="1614270"/>
          </a:xfrm>
        </p:spPr>
        <p:txBody>
          <a:bodyPr anchor="t" anchorCtr="0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8B7EBFA-2BAC-40B2-8D5D-D26D2B315342}"/>
              </a:ext>
            </a:extLst>
          </p:cNvPr>
          <p:cNvCxnSpPr/>
          <p:nvPr userDrawn="1"/>
        </p:nvCxnSpPr>
        <p:spPr>
          <a:xfrm flipH="1">
            <a:off x="838200" y="6176963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DD26DC9-557E-4DCA-BC27-C02A47D312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66725"/>
            <a:ext cx="2814353" cy="216000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D9788A-2EA7-4449-A3E5-6EE2A8AE45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80" r="4925"/>
          <a:stretch/>
        </p:blipFill>
        <p:spPr>
          <a:xfrm>
            <a:off x="6612615" y="-1"/>
            <a:ext cx="5579386" cy="5033931"/>
          </a:xfrm>
          <a:prstGeom prst="rect">
            <a:avLst/>
          </a:prstGeom>
          <a:noFill/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DE9FBB1-CD44-47BF-9B07-AB36D0C2A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332247"/>
            <a:ext cx="5807075" cy="10073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5172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1ABA9BC-C500-9541-B7FB-FECA38949DA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2353" y="521387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DATE GOES HERE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1FECAAB-5C14-3542-A7C9-1F04E5C6B2B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62353" y="4801914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28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Header goes here and here and here</a:t>
            </a:r>
          </a:p>
        </p:txBody>
      </p:sp>
    </p:spTree>
    <p:extLst>
      <p:ext uri="{BB962C8B-B14F-4D97-AF65-F5344CB8AC3E}">
        <p14:creationId xmlns:p14="http://schemas.microsoft.com/office/powerpoint/2010/main" val="38674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5BC89CF-3B10-B242-8F01-B4C808F815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655647"/>
            <a:ext cx="8669215" cy="840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6800"/>
              </a:lnSpc>
              <a:defRPr sz="7400" spc="-150">
                <a:solidFill>
                  <a:schemeClr val="bg1"/>
                </a:solidFill>
              </a:defRPr>
            </a:lvl1pPr>
          </a:lstStyle>
          <a:p>
            <a:r>
              <a:rPr lang="en-GB"/>
              <a:t>Kia Ora &amp; Welcome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9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4EF3713-6F36-934B-8F30-F2FE5A43B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3139" y="2840038"/>
            <a:ext cx="3411415" cy="1655762"/>
          </a:xfrm>
          <a:prstGeom prst="rect">
            <a:avLst/>
          </a:prstGeom>
        </p:spPr>
        <p:txBody>
          <a:bodyPr/>
          <a:lstStyle>
            <a:lvl1pPr marL="342900" indent="-342900" algn="l">
              <a:buClr>
                <a:srgbClr val="FFDD00"/>
              </a:buClr>
              <a:buFont typeface="+mj-lt"/>
              <a:buAutoNum type="arabicPeriod"/>
              <a:defRPr sz="1400" spc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  <a:p>
            <a:r>
              <a:rPr lang="en-GB"/>
              <a:t>Title of page</a:t>
            </a:r>
          </a:p>
          <a:p>
            <a:r>
              <a:rPr lang="en-GB"/>
              <a:t>Title of page</a:t>
            </a:r>
          </a:p>
          <a:p>
            <a:r>
              <a:rPr lang="en-GB"/>
              <a:t>Title of page</a:t>
            </a:r>
          </a:p>
          <a:p>
            <a:r>
              <a:rPr lang="en-GB"/>
              <a:t>Title of page</a:t>
            </a:r>
          </a:p>
          <a:p>
            <a:r>
              <a:rPr lang="en-GB"/>
              <a:t>Title of page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36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1ABA9BC-C500-9541-B7FB-FECA38949DA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2353" y="521387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DATE GOES HERE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1FECAAB-5C14-3542-A7C9-1F04E5C6B2B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62353" y="4801914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28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Header goes here and here and here</a:t>
            </a:r>
          </a:p>
        </p:txBody>
      </p:sp>
    </p:spTree>
    <p:extLst>
      <p:ext uri="{BB962C8B-B14F-4D97-AF65-F5344CB8AC3E}">
        <p14:creationId xmlns:p14="http://schemas.microsoft.com/office/powerpoint/2010/main" val="396662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5BC89CF-3B10-B242-8F01-B4C808F815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655647"/>
            <a:ext cx="8669215" cy="840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6800"/>
              </a:lnSpc>
              <a:defRPr sz="7400" spc="-150">
                <a:solidFill>
                  <a:schemeClr val="bg1"/>
                </a:solidFill>
              </a:defRPr>
            </a:lvl1pPr>
          </a:lstStyle>
          <a:p>
            <a:r>
              <a:rPr lang="en-GB"/>
              <a:t>Kia Ora &amp; Welcome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77021-EC9B-244D-994E-2FEDEB4551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008923"/>
            <a:ext cx="8669215" cy="840153"/>
          </a:xfrm>
          <a:prstGeom prst="rect">
            <a:avLst/>
          </a:prstGeom>
        </p:spPr>
        <p:txBody>
          <a:bodyPr anchor="b"/>
          <a:lstStyle>
            <a:lvl1pPr algn="l">
              <a:defRPr sz="7400" spc="-150">
                <a:solidFill>
                  <a:schemeClr val="bg1"/>
                </a:solidFill>
              </a:defRPr>
            </a:lvl1pPr>
          </a:lstStyle>
          <a:p>
            <a:r>
              <a:rPr lang="en-GB"/>
              <a:t>Contents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EF3713-6F36-934B-8F30-F2FE5A43B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3139" y="2840038"/>
            <a:ext cx="3411415" cy="1655762"/>
          </a:xfrm>
          <a:prstGeom prst="rect">
            <a:avLst/>
          </a:prstGeom>
        </p:spPr>
        <p:txBody>
          <a:bodyPr/>
          <a:lstStyle>
            <a:lvl1pPr marL="342900" indent="-342900" algn="l">
              <a:buClr>
                <a:srgbClr val="FFDD00"/>
              </a:buClr>
              <a:buFont typeface="+mj-lt"/>
              <a:buAutoNum type="arabicPeriod"/>
              <a:defRPr sz="1400" spc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  <a:p>
            <a:r>
              <a:rPr lang="en-GB"/>
              <a:t>Title of page</a:t>
            </a:r>
          </a:p>
          <a:p>
            <a:r>
              <a:rPr lang="en-GB"/>
              <a:t>Title of page</a:t>
            </a:r>
          </a:p>
          <a:p>
            <a:r>
              <a:rPr lang="en-GB"/>
              <a:t>Title of page</a:t>
            </a:r>
          </a:p>
          <a:p>
            <a:r>
              <a:rPr lang="en-GB"/>
              <a:t>Title of page</a:t>
            </a:r>
          </a:p>
          <a:p>
            <a:r>
              <a:rPr lang="en-GB"/>
              <a:t>Title of page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8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8.emf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9FC0756-8E08-9447-A567-A914D0FD94E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1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7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9FC0756-8E08-9447-A567-A914D0FD94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4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9FC0756-8E08-9447-A567-A914D0FD94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4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9FC0756-8E08-9447-A567-A914D0FD94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3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5C7836-7490-EE49-A67E-5C655C4C2D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6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5351C8-53F9-2F4F-BA7B-2323100DDAD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2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6" r:id="rId2"/>
    <p:sldLayoutId id="2147483673" r:id="rId3"/>
    <p:sldLayoutId id="2147483674" r:id="rId4"/>
    <p:sldLayoutId id="2147483701" r:id="rId5"/>
    <p:sldLayoutId id="2147483704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5C7836-7490-EE49-A67E-5C655C4C2D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6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03A5C96-5685-49D7-951A-D2FF0E5F7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6D5B8C0-ABC8-40CD-A195-0A1543D49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9A8B59-8700-425A-B47A-93B7DE0C2476}"/>
              </a:ext>
            </a:extLst>
          </p:cNvPr>
          <p:cNvCxnSpPr/>
          <p:nvPr userDrawn="1"/>
        </p:nvCxnSpPr>
        <p:spPr>
          <a:xfrm flipH="1">
            <a:off x="838200" y="6176963"/>
            <a:ext cx="10515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816BCE8-0AC5-4A1D-8F6C-9A72716BC19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30859"/>
            <a:ext cx="2815726" cy="2161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84F6D3-DAC2-4AE8-9733-CE5EF24239A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0" y="0"/>
            <a:ext cx="81915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Sensitivity: General</a:t>
            </a:r>
          </a:p>
        </p:txBody>
      </p:sp>
    </p:spTree>
    <p:extLst>
      <p:ext uri="{BB962C8B-B14F-4D97-AF65-F5344CB8AC3E}">
        <p14:creationId xmlns:p14="http://schemas.microsoft.com/office/powerpoint/2010/main" val="199881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8B463E-1C0C-4AE9-BFB3-6DBFD7DE33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6292" y="71397"/>
            <a:ext cx="11903063" cy="837357"/>
          </a:xfrm>
        </p:spPr>
        <p:txBody>
          <a:bodyPr/>
          <a:lstStyle/>
          <a:p>
            <a:r>
              <a:rPr lang="en-NZ" sz="2400" dirty="0"/>
              <a:t>Attachment 1:Council’s changing vision for growth in the North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BDB1C57-84EE-45BD-8795-A6C90DEB7B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8014924"/>
              </p:ext>
            </p:extLst>
          </p:nvPr>
        </p:nvGraphicFramePr>
        <p:xfrm>
          <a:off x="264802" y="683491"/>
          <a:ext cx="11640871" cy="4710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CD5903D6-F5AF-63D1-053D-3623C0AAD1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6947" y="960251"/>
            <a:ext cx="2158106" cy="2602623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E887D91-F77E-45E2-88CD-5A5B4FB4BEE8}"/>
              </a:ext>
            </a:extLst>
          </p:cNvPr>
          <p:cNvSpPr txBox="1">
            <a:spLocks/>
          </p:cNvSpPr>
          <p:nvPr/>
        </p:nvSpPr>
        <p:spPr>
          <a:xfrm>
            <a:off x="264802" y="5445532"/>
            <a:ext cx="5614388" cy="5664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spc="0">
                <a:solidFill>
                  <a:srgbClr val="01123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lnSpc>
                <a:spcPct val="100000"/>
              </a:lnSpc>
              <a:spcBef>
                <a:spcPts val="1000"/>
              </a:spcBef>
            </a:pPr>
            <a:r>
              <a:rPr lang="en-US" sz="1200" b="1" dirty="0"/>
              <a:t>Growth</a:t>
            </a:r>
          </a:p>
          <a:p>
            <a:pPr marL="171450" lvl="1" indent="-1714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41,000 additional households, 22,000 additional jobs, 110,000 additional people. A three-fold increase to existing population.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Proposed private plan changes and consent applications (RED) increasing pressure to bring forward land release ahead of FULSS timing (2033-37).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A5326FA-9FC2-42AF-986A-2689A00F887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867" r="-1"/>
          <a:stretch/>
        </p:blipFill>
        <p:spPr>
          <a:xfrm>
            <a:off x="7325517" y="960250"/>
            <a:ext cx="2210215" cy="2602623"/>
          </a:xfrm>
          <a:prstGeom prst="rect">
            <a:avLst/>
          </a:prstGeom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8E1BF2DD-FD24-4128-9D36-D746CD03D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268" y="964903"/>
            <a:ext cx="2181548" cy="311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B82DD1F1-5890-4ED0-B91D-185DAE399D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" r="5322"/>
          <a:stretch/>
        </p:blipFill>
        <p:spPr bwMode="auto">
          <a:xfrm>
            <a:off x="363107" y="960250"/>
            <a:ext cx="2142697" cy="250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5F8CCF-8569-48C8-B484-8E3DBD1024F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86196" y="986125"/>
            <a:ext cx="2158106" cy="3069936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D83219D-CD1F-4235-8000-EF550D57FEE1}"/>
              </a:ext>
            </a:extLst>
          </p:cNvPr>
          <p:cNvSpPr txBox="1">
            <a:spLocks/>
          </p:cNvSpPr>
          <p:nvPr/>
        </p:nvSpPr>
        <p:spPr>
          <a:xfrm>
            <a:off x="5722975" y="5497028"/>
            <a:ext cx="5232155" cy="5664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spc="0">
                <a:solidFill>
                  <a:srgbClr val="01123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lnSpc>
                <a:spcPct val="100000"/>
              </a:lnSpc>
              <a:spcBef>
                <a:spcPts val="1000"/>
              </a:spcBef>
            </a:pPr>
            <a:r>
              <a:rPr lang="en-US" sz="1200" b="1" dirty="0"/>
              <a:t>Vision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tx1"/>
                </a:solidFill>
              </a:rPr>
              <a:t>Industrial area providing much needed land for business and local jobs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tx1"/>
                </a:solidFill>
              </a:rPr>
              <a:t>Large town centre in Dairy Flat integrated with the RTC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tx1"/>
                </a:solidFill>
              </a:rPr>
              <a:t>Connectivity between centres 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E4E17ED-4022-4CCC-9A89-7A3C86D6F164}"/>
              </a:ext>
            </a:extLst>
          </p:cNvPr>
          <p:cNvSpPr/>
          <p:nvPr/>
        </p:nvSpPr>
        <p:spPr>
          <a:xfrm>
            <a:off x="471794" y="4755424"/>
            <a:ext cx="11249151" cy="484632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7393452-4D27-44EE-A00B-F2C677095E61}"/>
              </a:ext>
            </a:extLst>
          </p:cNvPr>
          <p:cNvSpPr/>
          <p:nvPr/>
        </p:nvSpPr>
        <p:spPr>
          <a:xfrm>
            <a:off x="10375547" y="2872509"/>
            <a:ext cx="994415" cy="9542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E3DBEC7-A22B-4D52-B22F-A371B9617FBC}"/>
              </a:ext>
            </a:extLst>
          </p:cNvPr>
          <p:cNvSpPr/>
          <p:nvPr/>
        </p:nvSpPr>
        <p:spPr>
          <a:xfrm>
            <a:off x="10492102" y="1586895"/>
            <a:ext cx="457200" cy="4814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81D0210-17CC-489B-8A55-FA666A922EDA}"/>
              </a:ext>
            </a:extLst>
          </p:cNvPr>
          <p:cNvSpPr/>
          <p:nvPr/>
        </p:nvSpPr>
        <p:spPr>
          <a:xfrm>
            <a:off x="10308049" y="2179166"/>
            <a:ext cx="457200" cy="4814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D82716-ECE4-48EF-B31E-1E7F0969A58F}"/>
              </a:ext>
            </a:extLst>
          </p:cNvPr>
          <p:cNvSpPr txBox="1"/>
          <p:nvPr/>
        </p:nvSpPr>
        <p:spPr>
          <a:xfrm>
            <a:off x="10720702" y="2041512"/>
            <a:ext cx="1218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1" dirty="0"/>
              <a:t>Slow down further investigation</a:t>
            </a:r>
          </a:p>
          <a:p>
            <a:r>
              <a:rPr lang="en-NZ" sz="1200" b="1" dirty="0"/>
              <a:t>needed</a:t>
            </a:r>
          </a:p>
        </p:txBody>
      </p:sp>
    </p:spTree>
    <p:extLst>
      <p:ext uri="{BB962C8B-B14F-4D97-AF65-F5344CB8AC3E}">
        <p14:creationId xmlns:p14="http://schemas.microsoft.com/office/powerpoint/2010/main" val="992070338"/>
      </p:ext>
    </p:extLst>
  </p:cSld>
  <p:clrMapOvr>
    <a:masterClrMapping/>
  </p:clrMapOvr>
</p:sld>
</file>

<file path=ppt/theme/theme1.xml><?xml version="1.0" encoding="utf-8"?>
<a:theme xmlns:a="http://schemas.openxmlformats.org/drawingml/2006/main" name="AT Conten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 Corporate.pptx  -  Read-Only" id="{10A97371-A8DE-48BE-9A6A-D9C67AA33473}" vid="{F892EC88-3154-4800-BFCD-9903F7380FB8}"/>
    </a:ext>
  </a:extLst>
</a:theme>
</file>

<file path=ppt/theme/theme2.xml><?xml version="1.0" encoding="utf-8"?>
<a:theme xmlns:a="http://schemas.openxmlformats.org/drawingml/2006/main" name="2_AT Conten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 Corporate.pptx  -  Read-Only" id="{10A97371-A8DE-48BE-9A6A-D9C67AA33473}" vid="{D51F85A9-DD5D-4796-A374-BB3A49519587}"/>
    </a:ext>
  </a:extLst>
</a:theme>
</file>

<file path=ppt/theme/theme3.xml><?xml version="1.0" encoding="utf-8"?>
<a:theme xmlns:a="http://schemas.openxmlformats.org/drawingml/2006/main" name="3_AT Conten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 Corporate.pptx  -  Read-Only" id="{10A97371-A8DE-48BE-9A6A-D9C67AA33473}" vid="{C3A94315-2154-4ED8-80C8-F93E4CBD3BE5}"/>
    </a:ext>
  </a:extLst>
</a:theme>
</file>

<file path=ppt/theme/theme4.xml><?xml version="1.0" encoding="utf-8"?>
<a:theme xmlns:a="http://schemas.openxmlformats.org/drawingml/2006/main" name="1_AT Conten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 Corporate.pptx  -  Read-Only" id="{10A97371-A8DE-48BE-9A6A-D9C67AA33473}" vid="{CD809FDF-FD69-4CE0-A9B3-0DF15D68C2C3}"/>
    </a:ext>
  </a:extLst>
</a:theme>
</file>

<file path=ppt/theme/theme5.xml><?xml version="1.0" encoding="utf-8"?>
<a:theme xmlns:a="http://schemas.openxmlformats.org/drawingml/2006/main" name="AT Divi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 Corporate.pptx  -  Read-Only" id="{10A97371-A8DE-48BE-9A6A-D9C67AA33473}" vid="{795B2078-3519-4FAD-BDC0-BC9810182955}"/>
    </a:ext>
  </a:extLst>
</a:theme>
</file>

<file path=ppt/theme/theme6.xml><?xml version="1.0" encoding="utf-8"?>
<a:theme xmlns:a="http://schemas.openxmlformats.org/drawingml/2006/main" name="AT Content 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1230"/>
      </a:accent1>
      <a:accent2>
        <a:srgbClr val="418FBE"/>
      </a:accent2>
      <a:accent3>
        <a:srgbClr val="FFDC00"/>
      </a:accent3>
      <a:accent4>
        <a:srgbClr val="86AA3D"/>
      </a:accent4>
      <a:accent5>
        <a:srgbClr val="EC008C"/>
      </a:accent5>
      <a:accent6>
        <a:srgbClr val="EE2E2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 Corporate.pptx  -  Read-Only" id="{10A97371-A8DE-48BE-9A6A-D9C67AA33473}" vid="{8C715813-0F4A-4071-9550-E760A58DEC8D}"/>
    </a:ext>
  </a:extLst>
</a:theme>
</file>

<file path=ppt/theme/theme7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 Corporate.pptx  -  Read-Only" id="{10A97371-A8DE-48BE-9A6A-D9C67AA33473}" vid="{643223FE-9303-402B-AA69-4C1A3C889362}"/>
    </a:ext>
  </a:extLst>
</a:theme>
</file>

<file path=ppt/theme/theme8.xml><?xml version="1.0" encoding="utf-8"?>
<a:theme xmlns:a="http://schemas.openxmlformats.org/drawingml/2006/main" name="Body Slides">
  <a:themeElements>
    <a:clrScheme name="SGA">
      <a:dk1>
        <a:sysClr val="windowText" lastClr="000000"/>
      </a:dk1>
      <a:lt1>
        <a:sysClr val="window" lastClr="FFFFFF"/>
      </a:lt1>
      <a:dk2>
        <a:srgbClr val="005067"/>
      </a:dk2>
      <a:lt2>
        <a:srgbClr val="E7E6E6"/>
      </a:lt2>
      <a:accent1>
        <a:srgbClr val="0CBDD6"/>
      </a:accent1>
      <a:accent2>
        <a:srgbClr val="FAA74B"/>
      </a:accent2>
      <a:accent3>
        <a:srgbClr val="6BC070"/>
      </a:accent3>
      <a:accent4>
        <a:srgbClr val="2484C6"/>
      </a:accent4>
      <a:accent5>
        <a:srgbClr val="01976C"/>
      </a:accent5>
      <a:accent6>
        <a:srgbClr val="666766"/>
      </a:accent6>
      <a:hlink>
        <a:srgbClr val="9A9897"/>
      </a:hlink>
      <a:folHlink>
        <a:srgbClr val="F47932"/>
      </a:folHlink>
    </a:clrScheme>
    <a:fontScheme name="Bec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T Document" ma:contentTypeID="0x0101009C7065B11196274794EF741A40A6E5F400D26C7241FFF8474C88708DC917CE076A" ma:contentTypeVersion="38" ma:contentTypeDescription="Core metadata required on all Document Content Types used by Auckland Transport." ma:contentTypeScope="" ma:versionID="83d28370455c0ad302b404ae56c35549">
  <xsd:schema xmlns:xsd="http://www.w3.org/2001/XMLSchema" xmlns:xs="http://www.w3.org/2001/XMLSchema" xmlns:p="http://schemas.microsoft.com/office/2006/metadata/properties" xmlns:ns3="695b247c-e1a8-404d-9ab1-6820651cfa73" xmlns:ns4="6656246e-9127-47dc-83ec-dd09249a5dc8" targetNamespace="http://schemas.microsoft.com/office/2006/metadata/properties" ma:root="true" ma:fieldsID="122a38b343a80fee6adac8f68be3497c" ns3:_="" ns4:_="">
    <xsd:import namespace="695b247c-e1a8-404d-9ab1-6820651cfa73"/>
    <xsd:import namespace="6656246e-9127-47dc-83ec-dd09249a5dc8"/>
    <xsd:element name="properties">
      <xsd:complexType>
        <xsd:sequence>
          <xsd:element name="documentManagement">
            <xsd:complexType>
              <xsd:all>
                <xsd:element ref="ns3:db6c96b69cbd4d5883320ccb9273f0ba" minOccurs="0"/>
                <xsd:element ref="ns4:TaxCatchAll" minOccurs="0"/>
                <xsd:element ref="ns4:TaxCatchAllLabel" minOccurs="0"/>
                <xsd:element ref="ns3:i5b5140ea7094cbf99b2202c3f85b284" minOccurs="0"/>
                <xsd:element ref="ns3:Vital_x0020_Record" minOccurs="0"/>
                <xsd:element ref="ns3:Disposition_x0020_Status" minOccurs="0"/>
                <xsd:element ref="ns3:Righ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5b247c-e1a8-404d-9ab1-6820651cfa73" elementFormDefault="qualified">
    <xsd:import namespace="http://schemas.microsoft.com/office/2006/documentManagement/types"/>
    <xsd:import namespace="http://schemas.microsoft.com/office/infopath/2007/PartnerControls"/>
    <xsd:element name="db6c96b69cbd4d5883320ccb9273f0ba" ma:index="9" nillable="true" ma:taxonomy="true" ma:internalName="db6c96b69cbd4d5883320ccb9273f0ba" ma:taxonomyFieldName="Business_x0020_Unit" ma:displayName="Business Unit" ma:readOnly="false" ma:fieldId="{db6c96b6-9cbd-4d58-8332-0ccb9273f0ba}" ma:sspId="ff230ced-49e3-4bbb-87bd-09c1ed00c10a" ma:termSetId="eee8957c-7770-4efb-abbf-af700d6ea6a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5b5140ea7094cbf99b2202c3f85b284" ma:index="13" nillable="true" ma:taxonomy="true" ma:internalName="i5b5140ea7094cbf99b2202c3f85b284" ma:taxonomyFieldName="RM_x0020_Context" ma:displayName="RM Context" ma:readOnly="false" ma:default="" ma:fieldId="{25b5140e-a709-4cbf-99b2-202c3f85b284}" ma:sspId="ff230ced-49e3-4bbb-87bd-09c1ed00c10a" ma:termSetId="0bbbe2ba-4696-4fa7-8f5e-85570df794ec" ma:anchorId="8199d194-e520-44fe-8a99-24eea720effa" ma:open="false" ma:isKeyword="false">
      <xsd:complexType>
        <xsd:sequence>
          <xsd:element ref="pc:Terms" minOccurs="0" maxOccurs="1"/>
        </xsd:sequence>
      </xsd:complexType>
    </xsd:element>
    <xsd:element name="Vital_x0020_Record" ma:index="15" nillable="true" ma:displayName="Vital Record" ma:default="0" ma:internalName="Vital_x0020_Record" ma:readOnly="false">
      <xsd:simpleType>
        <xsd:restriction base="dms:Boolean"/>
      </xsd:simpleType>
    </xsd:element>
    <xsd:element name="Disposition_x0020_Status" ma:index="16" nillable="true" ma:displayName="Disposition Status" ma:format="Dropdown" ma:hidden="true" ma:internalName="Disposition_x0020_Status" ma:readOnly="false">
      <xsd:simpleType>
        <xsd:restriction base="dms:Choice">
          <xsd:enumeration value="Approved"/>
          <xsd:enumeration value="Archived"/>
          <xsd:enumeration value="Destroyed"/>
          <xsd:enumeration value="Qualified"/>
          <xsd:enumeration value="Transferred"/>
          <xsd:enumeration value="Verified"/>
          <xsd:enumeration value="Unknown"/>
        </xsd:restriction>
      </xsd:simpleType>
    </xsd:element>
    <xsd:element name="Rights" ma:index="17" nillable="true" ma:displayName="Rights" ma:format="Dropdown" ma:hidden="true" ma:internalName="Rights" ma:readOnly="false">
      <xsd:simpleType>
        <xsd:restriction base="dms:Choice">
          <xsd:enumeration value="Auhtorised Public Access"/>
          <xsd:enumeration value="Embargoed"/>
          <xsd:enumeration value="Intellectual Property"/>
          <xsd:enumeration value="LGOIMA"/>
          <xsd:enumeration value="OIA"/>
          <xsd:enumeration value="Personal"/>
          <xsd:enumeration value="Privacy Act"/>
          <xsd:enumeration value="Taonga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56246e-9127-47dc-83ec-dd09249a5dc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d746e8a3-5d47-4ff0-952e-3423c7e0dee5}" ma:internalName="TaxCatchAll" ma:readOnly="false" ma:showField="CatchAllData" ma:web="695b247c-e1a8-404d-9ab1-6820651cfa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d746e8a3-5d47-4ff0-952e-3423c7e0dee5}" ma:internalName="TaxCatchAllLabel" ma:readOnly="true" ma:showField="CatchAllDataLabel" ma:web="695b247c-e1a8-404d-9ab1-6820651cfa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656246e-9127-47dc-83ec-dd09249a5dc8">
      <Value>1397</Value>
      <Value>5203</Value>
      <Value>855</Value>
      <Value>5208</Value>
    </TaxCatchAll>
    <Disposition_x0020_Status xmlns="695b247c-e1a8-404d-9ab1-6820651cfa73" xsi:nil="true"/>
    <db6c96b69cbd4d5883320ccb9273f0ba xmlns="695b247c-e1a8-404d-9ab1-6820651cfa73">
      <Terms xmlns="http://schemas.microsoft.com/office/infopath/2007/PartnerControls"/>
    </db6c96b69cbd4d5883320ccb9273f0ba>
    <i5b5140ea7094cbf99b2202c3f85b284 xmlns="695b247c-e1a8-404d-9ab1-6820651cfa73">
      <Terms xmlns="http://schemas.microsoft.com/office/infopath/2007/PartnerControls"/>
    </i5b5140ea7094cbf99b2202c3f85b284>
    <Vital_x0020_Record xmlns="695b247c-e1a8-404d-9ab1-6820651cfa73">false</Vital_x0020_Record>
    <Rights xmlns="695b247c-e1a8-404d-9ab1-6820651cfa7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55B085-383E-4E48-985B-536EA5E0DC71}"/>
</file>

<file path=customXml/itemProps2.xml><?xml version="1.0" encoding="utf-8"?>
<ds:datastoreItem xmlns:ds="http://schemas.openxmlformats.org/officeDocument/2006/customXml" ds:itemID="{70AEC0E3-E9A9-4570-9BCA-82914283A686}">
  <ds:schemaRefs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019666de-2ee3-4494-909d-a24acf6c3a39"/>
    <ds:schemaRef ds:uri="http://schemas.microsoft.com/office/2006/metadata/properties"/>
    <ds:schemaRef ds:uri="6656246e-9127-47dc-83ec-dd09249a5dc8"/>
    <ds:schemaRef ds:uri="7ea90470-0384-4d7e-ba73-6c2b88788ffb"/>
    <ds:schemaRef ds:uri="4c3336de-b022-4123-9a60-3e25d0577444"/>
  </ds:schemaRefs>
</ds:datastoreItem>
</file>

<file path=customXml/itemProps3.xml><?xml version="1.0" encoding="utf-8"?>
<ds:datastoreItem xmlns:ds="http://schemas.openxmlformats.org/officeDocument/2006/customXml" ds:itemID="{8E8D9E8A-790D-436E-ADEA-14E7110C4D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AT Corporate</Template>
  <TotalTime>2863</TotalTime>
  <Words>112</Words>
  <Application>Microsoft Office PowerPoint</Application>
  <PresentationFormat>Widescreen</PresentationFormat>
  <Paragraphs>49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Arial</vt:lpstr>
      <vt:lpstr>Arial Black</vt:lpstr>
      <vt:lpstr>Calibri</vt:lpstr>
      <vt:lpstr>AT Contents</vt:lpstr>
      <vt:lpstr>2_AT Contents</vt:lpstr>
      <vt:lpstr>3_AT Contents</vt:lpstr>
      <vt:lpstr>1_AT Contents</vt:lpstr>
      <vt:lpstr>AT Divider</vt:lpstr>
      <vt:lpstr>AT Content </vt:lpstr>
      <vt:lpstr>End Slide</vt:lpstr>
      <vt:lpstr>Body Slides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Growth North West detailed business case (DBC)</dc:title>
  <dc:creator>Lorraine Stone (AT)</dc:creator>
  <cp:lastModifiedBy>Sarah Barrett (AT)</cp:lastModifiedBy>
  <cp:revision>38</cp:revision>
  <cp:lastPrinted>2021-11-17T00:58:01Z</cp:lastPrinted>
  <dcterms:created xsi:type="dcterms:W3CDTF">2021-10-28T23:24:37Z</dcterms:created>
  <dcterms:modified xsi:type="dcterms:W3CDTF">2023-09-14T01:52:25Z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0x0101009C7065B11196274794EF741A40A6E5F400D26C7241FFF8474C88708DC917CE076A</vt:lpwstr>
  </property>
  <property fmtid="{D5CDD505-2E9C-101B-9397-08002B2CF9AE}" pid="3" name="hb6454c4adb54244865793e31fde8085">
    <vt:lpwstr>Auckland Transport Board|d4f805e3-9934-4e59-9acf-ca41dd5ccc8f</vt:lpwstr>
  </property>
  <property fmtid="{D5CDD505-2E9C-101B-9397-08002B2CF9AE}" pid="4" name="RM Context">
    <vt:lpwstr/>
  </property>
  <property fmtid="{D5CDD505-2E9C-101B-9397-08002B2CF9AE}" pid="5" name="D1_x0020_Instrument">
    <vt:lpwstr/>
  </property>
  <property fmtid="{D5CDD505-2E9C-101B-9397-08002B2CF9AE}" pid="6" name="b0de3920f4cd4ea18242880155f05faf">
    <vt:lpwstr/>
  </property>
  <property fmtid="{D5CDD505-2E9C-101B-9397-08002B2CF9AE}" pid="7" name="D1_x0020_Business_x0020_Role">
    <vt:lpwstr/>
  </property>
  <property fmtid="{D5CDD505-2E9C-101B-9397-08002B2CF9AE}" pid="8" name="D1_x0020_Supplier">
    <vt:lpwstr/>
  </property>
  <property fmtid="{D5CDD505-2E9C-101B-9397-08002B2CF9AE}" pid="9" name="D1_x0020_Document_x0020_Category">
    <vt:lpwstr/>
  </property>
  <property fmtid="{D5CDD505-2E9C-101B-9397-08002B2CF9AE}" pid="10" name="Image_x0020_Type">
    <vt:lpwstr/>
  </property>
  <property fmtid="{D5CDD505-2E9C-101B-9397-08002B2CF9AE}" pid="11" name="cc5a769fc25543cf84dda128f63b00c8">
    <vt:lpwstr>Plan changes|08de5e40-7d76-40f5-8be8-8bf3802dce9d;Supporting Growth Alliance|a970c8c6-41fd-4a9c-89b8-81ad04af0f94</vt:lpwstr>
  </property>
  <property fmtid="{D5CDD505-2E9C-101B-9397-08002B2CF9AE}" pid="12" name="l66efdee623f47d6bcca4977ff4a5a3f">
    <vt:lpwstr/>
  </property>
  <property fmtid="{D5CDD505-2E9C-101B-9397-08002B2CF9AE}" pid="13" name="c50753cdb51a4c21b5b5241cbd14d8c7">
    <vt:lpwstr/>
  </property>
  <property fmtid="{D5CDD505-2E9C-101B-9397-08002B2CF9AE}" pid="14" name="D1_x0020_Financial_x0020_Year">
    <vt:lpwstr/>
  </property>
  <property fmtid="{D5CDD505-2E9C-101B-9397-08002B2CF9AE}" pid="15" name="je7065ab359741bdab5974a65126329d">
    <vt:lpwstr/>
  </property>
  <property fmtid="{D5CDD505-2E9C-101B-9397-08002B2CF9AE}" pid="16" name="D1_x0020_Partners_x0020_Stakeholders">
    <vt:lpwstr/>
  </property>
  <property fmtid="{D5CDD505-2E9C-101B-9397-08002B2CF9AE}" pid="17" name="Business_x0020_Unit">
    <vt:lpwstr/>
  </property>
  <property fmtid="{D5CDD505-2E9C-101B-9397-08002B2CF9AE}" pid="18" name="o15c8438f37a4848b2d3439414785996">
    <vt:lpwstr/>
  </property>
  <property fmtid="{D5CDD505-2E9C-101B-9397-08002B2CF9AE}" pid="19" name="D1_x0020_Subject">
    <vt:lpwstr/>
  </property>
  <property fmtid="{D5CDD505-2E9C-101B-9397-08002B2CF9AE}" pid="20" name="lea8139652f442cab35da41b8a24c53b">
    <vt:lpwstr/>
  </property>
  <property fmtid="{D5CDD505-2E9C-101B-9397-08002B2CF9AE}" pid="21" name="h4cf016e856b4138912d21b15b6d5be0">
    <vt:lpwstr/>
  </property>
  <property fmtid="{D5CDD505-2E9C-101B-9397-08002B2CF9AE}" pid="22" name="fdcc1909682b4f7195ca127cead5555e">
    <vt:lpwstr>Presentation|ff01b0c5-a1e5-4a6c-bdbf-2be051e1a38f</vt:lpwstr>
  </property>
  <property fmtid="{D5CDD505-2E9C-101B-9397-08002B2CF9AE}" pid="23" name="D1_x0020_Programme_x0020_Project">
    <vt:lpwstr/>
  </property>
  <property fmtid="{D5CDD505-2E9C-101B-9397-08002B2CF9AE}" pid="24" name="D1_x0020_Mandate">
    <vt:lpwstr/>
  </property>
  <property fmtid="{D5CDD505-2E9C-101B-9397-08002B2CF9AE}" pid="25" name="gc1ff1cf355c41c8a6a2f1dd5abb0d5e">
    <vt:lpwstr/>
  </property>
  <property fmtid="{D5CDD505-2E9C-101B-9397-08002B2CF9AE}" pid="26" name="kd23e268c5494b1f95609992f2abc0c8">
    <vt:lpwstr/>
  </property>
  <property fmtid="{D5CDD505-2E9C-101B-9397-08002B2CF9AE}" pid="27" name="D1_x0020_Asset_x0020_Type">
    <vt:lpwstr/>
  </property>
  <property fmtid="{D5CDD505-2E9C-101B-9397-08002B2CF9AE}" pid="28" name="D1_x0020_Event">
    <vt:lpwstr/>
  </property>
  <property fmtid="{D5CDD505-2E9C-101B-9397-08002B2CF9AE}" pid="29" name="D1 Mandate">
    <vt:lpwstr/>
  </property>
  <property fmtid="{D5CDD505-2E9C-101B-9397-08002B2CF9AE}" pid="30" name="Business Unit">
    <vt:lpwstr/>
  </property>
  <property fmtid="{D5CDD505-2E9C-101B-9397-08002B2CF9AE}" pid="31" name="D1 Document Category">
    <vt:lpwstr>855;#Presentation|ff01b0c5-a1e5-4a6c-bdbf-2be051e1a38f</vt:lpwstr>
  </property>
  <property fmtid="{D5CDD505-2E9C-101B-9397-08002B2CF9AE}" pid="32" name="D1 Asset Type">
    <vt:lpwstr/>
  </property>
  <property fmtid="{D5CDD505-2E9C-101B-9397-08002B2CF9AE}" pid="33" name="D1 Instrument">
    <vt:lpwstr/>
  </property>
  <property fmtid="{D5CDD505-2E9C-101B-9397-08002B2CF9AE}" pid="34" name="D1 Programme Project">
    <vt:lpwstr>5208;#Plan changes|08de5e40-7d76-40f5-8be8-8bf3802dce9d;#5203;#Supporting Growth Alliance|a970c8c6-41fd-4a9c-89b8-81ad04af0f94</vt:lpwstr>
  </property>
  <property fmtid="{D5CDD505-2E9C-101B-9397-08002B2CF9AE}" pid="35" name="D1 Supplier">
    <vt:lpwstr/>
  </property>
  <property fmtid="{D5CDD505-2E9C-101B-9397-08002B2CF9AE}" pid="36" name="Image Type">
    <vt:lpwstr/>
  </property>
  <property fmtid="{D5CDD505-2E9C-101B-9397-08002B2CF9AE}" pid="37" name="D1 Financial Year">
    <vt:lpwstr/>
  </property>
  <property fmtid="{D5CDD505-2E9C-101B-9397-08002B2CF9AE}" pid="38" name="D1 Subject">
    <vt:lpwstr/>
  </property>
  <property fmtid="{D5CDD505-2E9C-101B-9397-08002B2CF9AE}" pid="39" name="D1 Event">
    <vt:lpwstr/>
  </property>
  <property fmtid="{D5CDD505-2E9C-101B-9397-08002B2CF9AE}" pid="40" name="D1 Business Role">
    <vt:lpwstr/>
  </property>
  <property fmtid="{D5CDD505-2E9C-101B-9397-08002B2CF9AE}" pid="41" name="D1 Partners Stakeholders">
    <vt:lpwstr>1397;#Auckland Transport Board|d4f805e3-9934-4e59-9acf-ca41dd5ccc8f</vt:lpwstr>
  </property>
  <property fmtid="{D5CDD505-2E9C-101B-9397-08002B2CF9AE}" pid="42" name="D1 Disposal Class ID">
    <vt:lpwstr/>
  </property>
  <property fmtid="{D5CDD505-2E9C-101B-9397-08002B2CF9AE}" pid="44" name="D1 Aggregation ID">
    <vt:lpwstr/>
  </property>
  <property fmtid="{D5CDD505-2E9C-101B-9397-08002B2CF9AE}" pid="45" name="_dlc_DocIdItemGuid">
    <vt:lpwstr>4188bf42-c629-40d2-93d0-87d67064fc57</vt:lpwstr>
  </property>
  <property fmtid="{D5CDD505-2E9C-101B-9397-08002B2CF9AE}" pid="46" name="MediaServiceImageTags">
    <vt:lpwstr/>
  </property>
  <property fmtid="{D5CDD505-2E9C-101B-9397-08002B2CF9AE}" pid="47" name="D1 Asset Public Transport Network">
    <vt:lpwstr/>
  </property>
  <property fmtid="{D5CDD505-2E9C-101B-9397-08002B2CF9AE}" pid="48" name="D1 Asset Property and Facilities">
    <vt:lpwstr/>
  </property>
  <property fmtid="{D5CDD505-2E9C-101B-9397-08002B2CF9AE}" pid="49" name="D1 Financial Period">
    <vt:lpwstr/>
  </property>
  <property fmtid="{D5CDD505-2E9C-101B-9397-08002B2CF9AE}" pid="50" name="D1 Asset Road Network">
    <vt:lpwstr/>
  </property>
  <property fmtid="{D5CDD505-2E9C-101B-9397-08002B2CF9AE}" pid="51" name="lcf76f155ced4ddcb4097134ff3c332f">
    <vt:lpwstr/>
  </property>
</Properties>
</file>